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6190" r:id="rId5"/>
  </p:sldMasterIdLst>
  <p:notesMasterIdLst>
    <p:notesMasterId r:id="rId28"/>
  </p:notesMasterIdLst>
  <p:handoutMasterIdLst>
    <p:handoutMasterId r:id="rId29"/>
  </p:handoutMasterIdLst>
  <p:sldIdLst>
    <p:sldId id="2147477909" r:id="rId6"/>
    <p:sldId id="2076138561" r:id="rId7"/>
    <p:sldId id="2147477925" r:id="rId8"/>
    <p:sldId id="2147477989" r:id="rId9"/>
    <p:sldId id="2147477991" r:id="rId10"/>
    <p:sldId id="264" r:id="rId11"/>
    <p:sldId id="2147477978" r:id="rId12"/>
    <p:sldId id="2147477992" r:id="rId13"/>
    <p:sldId id="2147478010" r:id="rId14"/>
    <p:sldId id="2147477998" r:id="rId15"/>
    <p:sldId id="2147477999" r:id="rId16"/>
    <p:sldId id="2147478002" r:id="rId17"/>
    <p:sldId id="2147478000" r:id="rId18"/>
    <p:sldId id="2147478001" r:id="rId19"/>
    <p:sldId id="2147478003" r:id="rId20"/>
    <p:sldId id="2147478004" r:id="rId21"/>
    <p:sldId id="2147478005" r:id="rId22"/>
    <p:sldId id="2147478006" r:id="rId23"/>
    <p:sldId id="2147478007" r:id="rId24"/>
    <p:sldId id="2147478008" r:id="rId25"/>
    <p:sldId id="2147478009" r:id="rId26"/>
    <p:sldId id="2147477986"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DM Pitch Deck" id="{FB6EE416-AF16-AF40-804B-633D4962DAEE}">
          <p14:sldIdLst>
            <p14:sldId id="2147477909"/>
            <p14:sldId id="2076138561"/>
            <p14:sldId id="2147477925"/>
            <p14:sldId id="2147477989"/>
            <p14:sldId id="2147477991"/>
            <p14:sldId id="264"/>
            <p14:sldId id="2147477978"/>
            <p14:sldId id="2147477992"/>
            <p14:sldId id="2147478010"/>
            <p14:sldId id="2147477998"/>
            <p14:sldId id="2147477999"/>
            <p14:sldId id="2147478002"/>
            <p14:sldId id="2147478000"/>
            <p14:sldId id="2147478001"/>
            <p14:sldId id="2147478003"/>
            <p14:sldId id="2147478004"/>
            <p14:sldId id="2147478005"/>
            <p14:sldId id="2147478006"/>
            <p14:sldId id="2147478007"/>
            <p14:sldId id="2147478008"/>
            <p14:sldId id="2147478009"/>
            <p14:sldId id="214747798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BA4F0B-F78D-566E-2467-7D3AB4654378}" name="Anne Hurley" initials="AH" userId="S::anne.hurley@concentrix.com::fdf24b63-206c-4766-8b25-4d86764c12d4" providerId="AD"/>
  <p188:author id="{2EB8C614-5B20-36EA-8100-34CA2445B965}" name="Mason West" initials="MW" userId="S::mason.west@concentrix.com::030e7769-e393-46cc-b1e1-dc87e49f667f" providerId="AD"/>
  <p188:author id="{8C1EF930-1A84-F4D2-F345-372B0DF01785}" name="Katelyn Lennon" initials="KL" userId="Katelyn Lennon" providerId="None"/>
  <p188:author id="{C8C08B3E-6550-DF6B-5591-0B20AAAF0836}" name="Mekenna Eisert" initials="ME" userId="S::mekenna.eisert@concentrix.com::5939169d-24b9-4c7f-83e9-5a2d71981158" providerId="AD"/>
  <p188:author id="{6F4F0643-450F-958D-B2F0-94212CFE7B80}" name="Colin Mitchell" initials="CM" userId="Colin Mitchell" providerId="None"/>
  <p188:author id="{BADAE258-4981-633E-B041-D4DC4ACABAC7}" name="Anne Hurley" initials="AH" userId="Anne Hurley" providerId="None"/>
  <p188:author id="{FB5AF582-4D2E-2498-933F-295EB685C0DE}" name="Colin Mitchell" initials="CM" userId="S::colin.mitchell@concentrix.com::78250747-658f-478c-bd2d-324ebea1847d" providerId="AD"/>
  <p188:author id="{32D7A486-84CE-9080-B4BB-7FE5D4A72ED8}" name="Jeffrey Whang" initials="JW" userId="S::jeffrey.whang@concentrix.com::2ebfefbf-b557-4cc2-a6d3-a0cdc6621f9b" providerId="AD"/>
  <p188:author id="{A5A236D6-0AAA-3E30-DD1E-6935CB9F9E8D}" name="Decatur Macpherson" initials="DM" userId="S::dmacpherson@pkglobal.com::147f4171-e7a4-4d26-bbeb-63f149c1152d" providerId="AD"/>
  <p188:author id="{CD1ABDEE-4A45-0C89-2634-AFCCB069E2C7}" name="Nestor Pena Jr" initials="NPJ" userId="Nestor Pena Jr" providerId="None"/>
  <p188:author id="{065EACF0-B2E3-E0DB-2311-95516BFF157E}" name="Avery Hutcherson" initials="AH" userId="S::avery.hutcherson@concentrix.com::1e24a3f7-7678-4861-a5be-03da18140ce1" providerId="AD"/>
  <p188:author id="{19850DF8-191C-C828-D977-B0F74FA6D7FD}" name="Japna Singh-Kurtz" initials="JSK" userId="Japna Singh-Kurtz"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865"/>
    <a:srgbClr val="F4F4F4"/>
    <a:srgbClr val="A6A6A6"/>
    <a:srgbClr val="F3F3F3"/>
    <a:srgbClr val="3A3A3A"/>
    <a:srgbClr val="012826"/>
    <a:srgbClr val="F4F3F5"/>
    <a:srgbClr val="702573"/>
    <a:srgbClr val="010B37"/>
    <a:srgbClr val="701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B1F60-BF71-43B2-9B23-BE96CA67EF3D}" v="2313" dt="2024-01-15T05:08:09.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6409" autoAdjust="0"/>
  </p:normalViewPr>
  <p:slideViewPr>
    <p:cSldViewPr snapToGrid="0">
      <p:cViewPr varScale="1">
        <p:scale>
          <a:sx n="88" d="100"/>
          <a:sy n="88" d="100"/>
        </p:scale>
        <p:origin x="68" y="580"/>
      </p:cViewPr>
      <p:guideLst>
        <p:guide orient="horz" pos="640"/>
        <p:guide pos="3840"/>
      </p:guideLst>
    </p:cSldViewPr>
  </p:slideViewPr>
  <p:outlineViewPr>
    <p:cViewPr>
      <p:scale>
        <a:sx n="33" d="100"/>
        <a:sy n="33" d="100"/>
      </p:scale>
      <p:origin x="0" y="-23412"/>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2D5B1F60-BF71-43B2-9B23-BE96CA67EF3D}"/>
    <pc:docChg chg="undo custSel addSld delSld modSld sldOrd modMainMaster modSection">
      <pc:chgData name="Brian Hitney" userId="f602c332-4473-4e8a-9f0f-e3978b2f2a40" providerId="ADAL" clId="{2D5B1F60-BF71-43B2-9B23-BE96CA67EF3D}" dt="2024-01-15T05:08:09.611" v="7440" actId="14100"/>
      <pc:docMkLst>
        <pc:docMk/>
      </pc:docMkLst>
      <pc:sldChg chg="ord">
        <pc:chgData name="Brian Hitney" userId="f602c332-4473-4e8a-9f0f-e3978b2f2a40" providerId="ADAL" clId="{2D5B1F60-BF71-43B2-9B23-BE96CA67EF3D}" dt="2024-01-14T02:20:41.388" v="68"/>
        <pc:sldMkLst>
          <pc:docMk/>
          <pc:sldMk cId="2974589510" sldId="264"/>
        </pc:sldMkLst>
      </pc:sldChg>
      <pc:sldChg chg="mod modShow">
        <pc:chgData name="Brian Hitney" userId="f602c332-4473-4e8a-9f0f-e3978b2f2a40" providerId="ADAL" clId="{2D5B1F60-BF71-43B2-9B23-BE96CA67EF3D}" dt="2024-01-15T02:02:05.127" v="6528" actId="729"/>
        <pc:sldMkLst>
          <pc:docMk/>
          <pc:sldMk cId="2452789509" sldId="2076138458"/>
        </pc:sldMkLst>
      </pc:sldChg>
      <pc:sldChg chg="addSp delSp modSp mod">
        <pc:chgData name="Brian Hitney" userId="f602c332-4473-4e8a-9f0f-e3978b2f2a40" providerId="ADAL" clId="{2D5B1F60-BF71-43B2-9B23-BE96CA67EF3D}" dt="2024-01-15T04:41:42.101" v="6644" actId="20577"/>
        <pc:sldMkLst>
          <pc:docMk/>
          <pc:sldMk cId="3337735329" sldId="2076138561"/>
        </pc:sldMkLst>
        <pc:spChg chg="mod">
          <ac:chgData name="Brian Hitney" userId="f602c332-4473-4e8a-9f0f-e3978b2f2a40" providerId="ADAL" clId="{2D5B1F60-BF71-43B2-9B23-BE96CA67EF3D}" dt="2024-01-15T04:41:27.490" v="6595" actId="20577"/>
          <ac:spMkLst>
            <pc:docMk/>
            <pc:sldMk cId="3337735329" sldId="2076138561"/>
            <ac:spMk id="3" creationId="{74A90A67-2892-4071-7CFB-E3C3E3E39090}"/>
          </ac:spMkLst>
        </pc:spChg>
        <pc:spChg chg="del mod">
          <ac:chgData name="Brian Hitney" userId="f602c332-4473-4e8a-9f0f-e3978b2f2a40" providerId="ADAL" clId="{2D5B1F60-BF71-43B2-9B23-BE96CA67EF3D}" dt="2024-01-15T00:25:22.408" v="4914" actId="478"/>
          <ac:spMkLst>
            <pc:docMk/>
            <pc:sldMk cId="3337735329" sldId="2076138561"/>
            <ac:spMk id="4" creationId="{D310B700-80CB-E018-E64B-7B21885E5C51}"/>
          </ac:spMkLst>
        </pc:spChg>
        <pc:spChg chg="add del mod">
          <ac:chgData name="Brian Hitney" userId="f602c332-4473-4e8a-9f0f-e3978b2f2a40" providerId="ADAL" clId="{2D5B1F60-BF71-43B2-9B23-BE96CA67EF3D}" dt="2024-01-15T00:25:32.722" v="4915" actId="478"/>
          <ac:spMkLst>
            <pc:docMk/>
            <pc:sldMk cId="3337735329" sldId="2076138561"/>
            <ac:spMk id="7" creationId="{8761B29C-1349-8E1F-3163-1A0AB0E03678}"/>
          </ac:spMkLst>
        </pc:spChg>
        <pc:spChg chg="del">
          <ac:chgData name="Brian Hitney" userId="f602c332-4473-4e8a-9f0f-e3978b2f2a40" providerId="ADAL" clId="{2D5B1F60-BF71-43B2-9B23-BE96CA67EF3D}" dt="2024-01-15T00:25:22.408" v="4914" actId="478"/>
          <ac:spMkLst>
            <pc:docMk/>
            <pc:sldMk cId="3337735329" sldId="2076138561"/>
            <ac:spMk id="9" creationId="{A8384731-B856-5FE9-405F-2E4D56BFE40D}"/>
          </ac:spMkLst>
        </pc:spChg>
        <pc:spChg chg="add del mod">
          <ac:chgData name="Brian Hitney" userId="f602c332-4473-4e8a-9f0f-e3978b2f2a40" providerId="ADAL" clId="{2D5B1F60-BF71-43B2-9B23-BE96CA67EF3D}" dt="2024-01-15T00:25:32.722" v="4915" actId="478"/>
          <ac:spMkLst>
            <pc:docMk/>
            <pc:sldMk cId="3337735329" sldId="2076138561"/>
            <ac:spMk id="11" creationId="{1EFC79F4-2FA2-0206-4FED-670425883B4E}"/>
          </ac:spMkLst>
        </pc:spChg>
        <pc:spChg chg="del mod">
          <ac:chgData name="Brian Hitney" userId="f602c332-4473-4e8a-9f0f-e3978b2f2a40" providerId="ADAL" clId="{2D5B1F60-BF71-43B2-9B23-BE96CA67EF3D}" dt="2024-01-15T00:25:22.408" v="4914" actId="478"/>
          <ac:spMkLst>
            <pc:docMk/>
            <pc:sldMk cId="3337735329" sldId="2076138561"/>
            <ac:spMk id="12" creationId="{F36D08E8-A834-4606-DE63-D6A0A48A5C03}"/>
          </ac:spMkLst>
        </pc:spChg>
        <pc:spChg chg="mod">
          <ac:chgData name="Brian Hitney" userId="f602c332-4473-4e8a-9f0f-e3978b2f2a40" providerId="ADAL" clId="{2D5B1F60-BF71-43B2-9B23-BE96CA67EF3D}" dt="2024-01-15T00:24:53.751" v="4885" actId="20577"/>
          <ac:spMkLst>
            <pc:docMk/>
            <pc:sldMk cId="3337735329" sldId="2076138561"/>
            <ac:spMk id="13" creationId="{D552E618-E2A1-BD02-E15C-1FCCBD6C6F8E}"/>
          </ac:spMkLst>
        </pc:spChg>
        <pc:spChg chg="add del mod">
          <ac:chgData name="Brian Hitney" userId="f602c332-4473-4e8a-9f0f-e3978b2f2a40" providerId="ADAL" clId="{2D5B1F60-BF71-43B2-9B23-BE96CA67EF3D}" dt="2024-01-15T00:25:32.722" v="4915" actId="478"/>
          <ac:spMkLst>
            <pc:docMk/>
            <pc:sldMk cId="3337735329" sldId="2076138561"/>
            <ac:spMk id="15" creationId="{8694900E-25D5-0DF1-35FD-32E59DC54685}"/>
          </ac:spMkLst>
        </pc:spChg>
        <pc:spChg chg="add del mod">
          <ac:chgData name="Brian Hitney" userId="f602c332-4473-4e8a-9f0f-e3978b2f2a40" providerId="ADAL" clId="{2D5B1F60-BF71-43B2-9B23-BE96CA67EF3D}" dt="2024-01-15T00:25:32.722" v="4915" actId="478"/>
          <ac:spMkLst>
            <pc:docMk/>
            <pc:sldMk cId="3337735329" sldId="2076138561"/>
            <ac:spMk id="17" creationId="{DDE17E8C-3DB0-08A6-4D33-2D0BEDDC4ED2}"/>
          </ac:spMkLst>
        </pc:spChg>
        <pc:spChg chg="mod">
          <ac:chgData name="Brian Hitney" userId="f602c332-4473-4e8a-9f0f-e3978b2f2a40" providerId="ADAL" clId="{2D5B1F60-BF71-43B2-9B23-BE96CA67EF3D}" dt="2024-01-15T04:41:30.911" v="6607" actId="20577"/>
          <ac:spMkLst>
            <pc:docMk/>
            <pc:sldMk cId="3337735329" sldId="2076138561"/>
            <ac:spMk id="34" creationId="{08B42356-5F16-837B-6FE8-B0B9A0246E59}"/>
          </ac:spMkLst>
        </pc:spChg>
        <pc:spChg chg="del">
          <ac:chgData name="Brian Hitney" userId="f602c332-4473-4e8a-9f0f-e3978b2f2a40" providerId="ADAL" clId="{2D5B1F60-BF71-43B2-9B23-BE96CA67EF3D}" dt="2024-01-15T00:25:22.408" v="4914" actId="478"/>
          <ac:spMkLst>
            <pc:docMk/>
            <pc:sldMk cId="3337735329" sldId="2076138561"/>
            <ac:spMk id="36" creationId="{D3DC8178-119D-4262-731D-BBB73067E4F3}"/>
          </ac:spMkLst>
        </pc:spChg>
        <pc:spChg chg="mod">
          <ac:chgData name="Brian Hitney" userId="f602c332-4473-4e8a-9f0f-e3978b2f2a40" providerId="ADAL" clId="{2D5B1F60-BF71-43B2-9B23-BE96CA67EF3D}" dt="2024-01-15T04:41:42.101" v="6644" actId="20577"/>
          <ac:spMkLst>
            <pc:docMk/>
            <pc:sldMk cId="3337735329" sldId="2076138561"/>
            <ac:spMk id="39" creationId="{C645CC37-503F-9AFC-10AF-390780342FBA}"/>
          </ac:spMkLst>
        </pc:spChg>
        <pc:spChg chg="mod">
          <ac:chgData name="Brian Hitney" userId="f602c332-4473-4e8a-9f0f-e3978b2f2a40" providerId="ADAL" clId="{2D5B1F60-BF71-43B2-9B23-BE96CA67EF3D}" dt="2024-01-15T00:25:03.653" v="4904" actId="20577"/>
          <ac:spMkLst>
            <pc:docMk/>
            <pc:sldMk cId="3337735329" sldId="2076138561"/>
            <ac:spMk id="66" creationId="{10AFD28D-3A63-213F-D0B0-F0FA1B7DBBFA}"/>
          </ac:spMkLst>
        </pc:spChg>
      </pc:sldChg>
      <pc:sldChg chg="del">
        <pc:chgData name="Brian Hitney" userId="f602c332-4473-4e8a-9f0f-e3978b2f2a40" providerId="ADAL" clId="{2D5B1F60-BF71-43B2-9B23-BE96CA67EF3D}" dt="2024-01-14T02:15:45.066" v="43" actId="47"/>
        <pc:sldMkLst>
          <pc:docMk/>
          <pc:sldMk cId="2346387001" sldId="2076138571"/>
        </pc:sldMkLst>
      </pc:sldChg>
      <pc:sldChg chg="del">
        <pc:chgData name="Brian Hitney" userId="f602c332-4473-4e8a-9f0f-e3978b2f2a40" providerId="ADAL" clId="{2D5B1F60-BF71-43B2-9B23-BE96CA67EF3D}" dt="2024-01-14T02:15:45.066" v="43" actId="47"/>
        <pc:sldMkLst>
          <pc:docMk/>
          <pc:sldMk cId="3512596527" sldId="2147477900"/>
        </pc:sldMkLst>
      </pc:sldChg>
      <pc:sldChg chg="del">
        <pc:chgData name="Brian Hitney" userId="f602c332-4473-4e8a-9f0f-e3978b2f2a40" providerId="ADAL" clId="{2D5B1F60-BF71-43B2-9B23-BE96CA67EF3D}" dt="2024-01-14T02:15:45.066" v="43" actId="47"/>
        <pc:sldMkLst>
          <pc:docMk/>
          <pc:sldMk cId="641915196" sldId="2147477907"/>
        </pc:sldMkLst>
      </pc:sldChg>
      <pc:sldChg chg="modSp mod modNotesTx">
        <pc:chgData name="Brian Hitney" userId="f602c332-4473-4e8a-9f0f-e3978b2f2a40" providerId="ADAL" clId="{2D5B1F60-BF71-43B2-9B23-BE96CA67EF3D}" dt="2024-01-14T02:13:56.448" v="42" actId="20577"/>
        <pc:sldMkLst>
          <pc:docMk/>
          <pc:sldMk cId="3886619284" sldId="2147477909"/>
        </pc:sldMkLst>
        <pc:spChg chg="mod">
          <ac:chgData name="Brian Hitney" userId="f602c332-4473-4e8a-9f0f-e3978b2f2a40" providerId="ADAL" clId="{2D5B1F60-BF71-43B2-9B23-BE96CA67EF3D}" dt="2024-01-14T02:13:45.578" v="40" actId="20577"/>
          <ac:spMkLst>
            <pc:docMk/>
            <pc:sldMk cId="3886619284" sldId="2147477909"/>
            <ac:spMk id="11" creationId="{56B6CBBB-3A31-0046-961F-07942B42BC73}"/>
          </ac:spMkLst>
        </pc:spChg>
      </pc:sldChg>
      <pc:sldChg chg="modSp mod">
        <pc:chgData name="Brian Hitney" userId="f602c332-4473-4e8a-9f0f-e3978b2f2a40" providerId="ADAL" clId="{2D5B1F60-BF71-43B2-9B23-BE96CA67EF3D}" dt="2024-01-14T02:21:18.759" v="92" actId="20577"/>
        <pc:sldMkLst>
          <pc:docMk/>
          <pc:sldMk cId="2559792482" sldId="2147477925"/>
        </pc:sldMkLst>
        <pc:spChg chg="mod">
          <ac:chgData name="Brian Hitney" userId="f602c332-4473-4e8a-9f0f-e3978b2f2a40" providerId="ADAL" clId="{2D5B1F60-BF71-43B2-9B23-BE96CA67EF3D}" dt="2024-01-14T02:21:18.759" v="92" actId="20577"/>
          <ac:spMkLst>
            <pc:docMk/>
            <pc:sldMk cId="2559792482" sldId="2147477925"/>
            <ac:spMk id="9" creationId="{63575F5B-DC6A-2CCA-7D3E-BAE09D97221A}"/>
          </ac:spMkLst>
        </pc:spChg>
        <pc:spChg chg="mod">
          <ac:chgData name="Brian Hitney" userId="f602c332-4473-4e8a-9f0f-e3978b2f2a40" providerId="ADAL" clId="{2D5B1F60-BF71-43B2-9B23-BE96CA67EF3D}" dt="2024-01-14T02:15:59.909" v="45" actId="20577"/>
          <ac:spMkLst>
            <pc:docMk/>
            <pc:sldMk cId="2559792482" sldId="2147477925"/>
            <ac:spMk id="10" creationId="{4C7D87B4-9197-2DE2-1F84-05B8691BC74F}"/>
          </ac:spMkLst>
        </pc:spChg>
      </pc:sldChg>
      <pc:sldChg chg="del ord">
        <pc:chgData name="Brian Hitney" userId="f602c332-4473-4e8a-9f0f-e3978b2f2a40" providerId="ADAL" clId="{2D5B1F60-BF71-43B2-9B23-BE96CA67EF3D}" dt="2024-01-15T02:01:47.295" v="6524" actId="47"/>
        <pc:sldMkLst>
          <pc:docMk/>
          <pc:sldMk cId="994168891" sldId="2147477926"/>
        </pc:sldMkLst>
      </pc:sldChg>
      <pc:sldChg chg="del">
        <pc:chgData name="Brian Hitney" userId="f602c332-4473-4e8a-9f0f-e3978b2f2a40" providerId="ADAL" clId="{2D5B1F60-BF71-43B2-9B23-BE96CA67EF3D}" dt="2024-01-15T02:01:48.996" v="6525" actId="47"/>
        <pc:sldMkLst>
          <pc:docMk/>
          <pc:sldMk cId="174726576" sldId="2147477927"/>
        </pc:sldMkLst>
      </pc:sldChg>
      <pc:sldChg chg="del">
        <pc:chgData name="Brian Hitney" userId="f602c332-4473-4e8a-9f0f-e3978b2f2a40" providerId="ADAL" clId="{2D5B1F60-BF71-43B2-9B23-BE96CA67EF3D}" dt="2024-01-15T02:01:50.664" v="6526" actId="47"/>
        <pc:sldMkLst>
          <pc:docMk/>
          <pc:sldMk cId="1529752548" sldId="2147477928"/>
        </pc:sldMkLst>
      </pc:sldChg>
      <pc:sldChg chg="del">
        <pc:chgData name="Brian Hitney" userId="f602c332-4473-4e8a-9f0f-e3978b2f2a40" providerId="ADAL" clId="{2D5B1F60-BF71-43B2-9B23-BE96CA67EF3D}" dt="2024-01-14T02:15:45.066" v="43" actId="47"/>
        <pc:sldMkLst>
          <pc:docMk/>
          <pc:sldMk cId="2773429591" sldId="2147477947"/>
        </pc:sldMkLst>
      </pc:sldChg>
      <pc:sldChg chg="del">
        <pc:chgData name="Brian Hitney" userId="f602c332-4473-4e8a-9f0f-e3978b2f2a40" providerId="ADAL" clId="{2D5B1F60-BF71-43B2-9B23-BE96CA67EF3D}" dt="2024-01-14T02:13:21.114" v="0" actId="47"/>
        <pc:sldMkLst>
          <pc:docMk/>
          <pc:sldMk cId="2207333391" sldId="2147477963"/>
        </pc:sldMkLst>
      </pc:sldChg>
      <pc:sldChg chg="del">
        <pc:chgData name="Brian Hitney" userId="f602c332-4473-4e8a-9f0f-e3978b2f2a40" providerId="ADAL" clId="{2D5B1F60-BF71-43B2-9B23-BE96CA67EF3D}" dt="2024-01-14T02:18:23.204" v="57" actId="47"/>
        <pc:sldMkLst>
          <pc:docMk/>
          <pc:sldMk cId="3726573670" sldId="2147477968"/>
        </pc:sldMkLst>
      </pc:sldChg>
      <pc:sldChg chg="del">
        <pc:chgData name="Brian Hitney" userId="f602c332-4473-4e8a-9f0f-e3978b2f2a40" providerId="ADAL" clId="{2D5B1F60-BF71-43B2-9B23-BE96CA67EF3D}" dt="2024-01-14T02:18:13.280" v="56" actId="47"/>
        <pc:sldMkLst>
          <pc:docMk/>
          <pc:sldMk cId="739442457" sldId="2147477975"/>
        </pc:sldMkLst>
      </pc:sldChg>
      <pc:sldChg chg="del">
        <pc:chgData name="Brian Hitney" userId="f602c332-4473-4e8a-9f0f-e3978b2f2a40" providerId="ADAL" clId="{2D5B1F60-BF71-43B2-9B23-BE96CA67EF3D}" dt="2024-01-14T02:18:23.204" v="57" actId="47"/>
        <pc:sldMkLst>
          <pc:docMk/>
          <pc:sldMk cId="1694723246" sldId="2147477976"/>
        </pc:sldMkLst>
      </pc:sldChg>
      <pc:sldChg chg="del">
        <pc:chgData name="Brian Hitney" userId="f602c332-4473-4e8a-9f0f-e3978b2f2a40" providerId="ADAL" clId="{2D5B1F60-BF71-43B2-9B23-BE96CA67EF3D}" dt="2024-01-14T02:18:42.538" v="58" actId="47"/>
        <pc:sldMkLst>
          <pc:docMk/>
          <pc:sldMk cId="3605135732" sldId="2147477977"/>
        </pc:sldMkLst>
      </pc:sldChg>
      <pc:sldChg chg="ord">
        <pc:chgData name="Brian Hitney" userId="f602c332-4473-4e8a-9f0f-e3978b2f2a40" providerId="ADAL" clId="{2D5B1F60-BF71-43B2-9B23-BE96CA67EF3D}" dt="2024-01-14T02:20:47.703" v="70"/>
        <pc:sldMkLst>
          <pc:docMk/>
          <pc:sldMk cId="1893225800" sldId="2147477978"/>
        </pc:sldMkLst>
      </pc:sldChg>
      <pc:sldChg chg="del">
        <pc:chgData name="Brian Hitney" userId="f602c332-4473-4e8a-9f0f-e3978b2f2a40" providerId="ADAL" clId="{2D5B1F60-BF71-43B2-9B23-BE96CA67EF3D}" dt="2024-01-14T02:19:31.696" v="61" actId="47"/>
        <pc:sldMkLst>
          <pc:docMk/>
          <pc:sldMk cId="4181198496" sldId="2147477979"/>
        </pc:sldMkLst>
      </pc:sldChg>
      <pc:sldChg chg="del">
        <pc:chgData name="Brian Hitney" userId="f602c332-4473-4e8a-9f0f-e3978b2f2a40" providerId="ADAL" clId="{2D5B1F60-BF71-43B2-9B23-BE96CA67EF3D}" dt="2024-01-14T02:20:18.343" v="64" actId="47"/>
        <pc:sldMkLst>
          <pc:docMk/>
          <pc:sldMk cId="3113393042" sldId="2147477981"/>
        </pc:sldMkLst>
      </pc:sldChg>
      <pc:sldChg chg="del">
        <pc:chgData name="Brian Hitney" userId="f602c332-4473-4e8a-9f0f-e3978b2f2a40" providerId="ADAL" clId="{2D5B1F60-BF71-43B2-9B23-BE96CA67EF3D}" dt="2024-01-14T02:20:18.343" v="64" actId="47"/>
        <pc:sldMkLst>
          <pc:docMk/>
          <pc:sldMk cId="817272417" sldId="2147477982"/>
        </pc:sldMkLst>
      </pc:sldChg>
      <pc:sldChg chg="del">
        <pc:chgData name="Brian Hitney" userId="f602c332-4473-4e8a-9f0f-e3978b2f2a40" providerId="ADAL" clId="{2D5B1F60-BF71-43B2-9B23-BE96CA67EF3D}" dt="2024-01-14T02:20:18.343" v="64" actId="47"/>
        <pc:sldMkLst>
          <pc:docMk/>
          <pc:sldMk cId="4182259525" sldId="2147477983"/>
        </pc:sldMkLst>
      </pc:sldChg>
      <pc:sldChg chg="del">
        <pc:chgData name="Brian Hitney" userId="f602c332-4473-4e8a-9f0f-e3978b2f2a40" providerId="ADAL" clId="{2D5B1F60-BF71-43B2-9B23-BE96CA67EF3D}" dt="2024-01-14T02:20:18.343" v="64" actId="47"/>
        <pc:sldMkLst>
          <pc:docMk/>
          <pc:sldMk cId="2123331084" sldId="2147477984"/>
        </pc:sldMkLst>
      </pc:sldChg>
      <pc:sldChg chg="del">
        <pc:chgData name="Brian Hitney" userId="f602c332-4473-4e8a-9f0f-e3978b2f2a40" providerId="ADAL" clId="{2D5B1F60-BF71-43B2-9B23-BE96CA67EF3D}" dt="2024-01-14T02:20:18.343" v="64" actId="47"/>
        <pc:sldMkLst>
          <pc:docMk/>
          <pc:sldMk cId="636745046" sldId="2147477985"/>
        </pc:sldMkLst>
      </pc:sldChg>
      <pc:sldChg chg="del">
        <pc:chgData name="Brian Hitney" userId="f602c332-4473-4e8a-9f0f-e3978b2f2a40" providerId="ADAL" clId="{2D5B1F60-BF71-43B2-9B23-BE96CA67EF3D}" dt="2024-01-14T02:16:20.512" v="49" actId="47"/>
        <pc:sldMkLst>
          <pc:docMk/>
          <pc:sldMk cId="3071426867" sldId="2147477987"/>
        </pc:sldMkLst>
      </pc:sldChg>
      <pc:sldChg chg="del">
        <pc:chgData name="Brian Hitney" userId="f602c332-4473-4e8a-9f0f-e3978b2f2a40" providerId="ADAL" clId="{2D5B1F60-BF71-43B2-9B23-BE96CA67EF3D}" dt="2024-01-14T02:15:45.066" v="43" actId="47"/>
        <pc:sldMkLst>
          <pc:docMk/>
          <pc:sldMk cId="1983429706" sldId="2147477988"/>
        </pc:sldMkLst>
      </pc:sldChg>
      <pc:sldChg chg="del ord">
        <pc:chgData name="Brian Hitney" userId="f602c332-4473-4e8a-9f0f-e3978b2f2a40" providerId="ADAL" clId="{2D5B1F60-BF71-43B2-9B23-BE96CA67EF3D}" dt="2024-01-15T02:01:54.940" v="6527" actId="47"/>
        <pc:sldMkLst>
          <pc:docMk/>
          <pc:sldMk cId="3685733783" sldId="2147477990"/>
        </pc:sldMkLst>
      </pc:sldChg>
      <pc:sldChg chg="modSp add mod ord setBg">
        <pc:chgData name="Brian Hitney" userId="f602c332-4473-4e8a-9f0f-e3978b2f2a40" providerId="ADAL" clId="{2D5B1F60-BF71-43B2-9B23-BE96CA67EF3D}" dt="2024-01-14T18:24:25.902" v="1415" actId="1076"/>
        <pc:sldMkLst>
          <pc:docMk/>
          <pc:sldMk cId="1347789309" sldId="2147477992"/>
        </pc:sldMkLst>
        <pc:spChg chg="mod">
          <ac:chgData name="Brian Hitney" userId="f602c332-4473-4e8a-9f0f-e3978b2f2a40" providerId="ADAL" clId="{2D5B1F60-BF71-43B2-9B23-BE96CA67EF3D}" dt="2024-01-14T02:29:14.539" v="116" actId="20577"/>
          <ac:spMkLst>
            <pc:docMk/>
            <pc:sldMk cId="1347789309" sldId="2147477992"/>
            <ac:spMk id="9" creationId="{63575F5B-DC6A-2CCA-7D3E-BAE09D97221A}"/>
          </ac:spMkLst>
        </pc:spChg>
        <pc:picChg chg="mod">
          <ac:chgData name="Brian Hitney" userId="f602c332-4473-4e8a-9f0f-e3978b2f2a40" providerId="ADAL" clId="{2D5B1F60-BF71-43B2-9B23-BE96CA67EF3D}" dt="2024-01-14T18:24:25.902" v="1415" actId="1076"/>
          <ac:picMkLst>
            <pc:docMk/>
            <pc:sldMk cId="1347789309" sldId="2147477992"/>
            <ac:picMk id="3" creationId="{D88D86D6-CA40-8151-B82B-0A7CDA39A3BE}"/>
          </ac:picMkLst>
        </pc:picChg>
      </pc:sldChg>
      <pc:sldChg chg="addSp modSp new del">
        <pc:chgData name="Brian Hitney" userId="f602c332-4473-4e8a-9f0f-e3978b2f2a40" providerId="ADAL" clId="{2D5B1F60-BF71-43B2-9B23-BE96CA67EF3D}" dt="2024-01-15T01:38:16.519" v="6134" actId="47"/>
        <pc:sldMkLst>
          <pc:docMk/>
          <pc:sldMk cId="3318757755" sldId="2147477993"/>
        </pc:sldMkLst>
        <pc:graphicFrameChg chg="add mod">
          <ac:chgData name="Brian Hitney" userId="f602c332-4473-4e8a-9f0f-e3978b2f2a40" providerId="ADAL" clId="{2D5B1F60-BF71-43B2-9B23-BE96CA67EF3D}" dt="2024-01-14T02:37:03.646" v="187"/>
          <ac:graphicFrameMkLst>
            <pc:docMk/>
            <pc:sldMk cId="3318757755" sldId="2147477993"/>
            <ac:graphicFrameMk id="2" creationId="{945355CB-5E3E-7ACB-2C9C-C1DD9AA52091}"/>
          </ac:graphicFrameMkLst>
        </pc:graphicFrameChg>
      </pc:sldChg>
      <pc:sldChg chg="addSp delSp modSp add del mod">
        <pc:chgData name="Brian Hitney" userId="f602c332-4473-4e8a-9f0f-e3978b2f2a40" providerId="ADAL" clId="{2D5B1F60-BF71-43B2-9B23-BE96CA67EF3D}" dt="2024-01-14T18:28:39.753" v="1432" actId="47"/>
        <pc:sldMkLst>
          <pc:docMk/>
          <pc:sldMk cId="4228255393" sldId="2147477994"/>
        </pc:sldMkLst>
        <pc:spChg chg="del">
          <ac:chgData name="Brian Hitney" userId="f602c332-4473-4e8a-9f0f-e3978b2f2a40" providerId="ADAL" clId="{2D5B1F60-BF71-43B2-9B23-BE96CA67EF3D}" dt="2024-01-14T02:30:52.801" v="119" actId="478"/>
          <ac:spMkLst>
            <pc:docMk/>
            <pc:sldMk cId="4228255393" sldId="2147477994"/>
            <ac:spMk id="3" creationId="{98036CAF-FDD0-9145-B120-9DDF33701485}"/>
          </ac:spMkLst>
        </pc:spChg>
        <pc:spChg chg="del">
          <ac:chgData name="Brian Hitney" userId="f602c332-4473-4e8a-9f0f-e3978b2f2a40" providerId="ADAL" clId="{2D5B1F60-BF71-43B2-9B23-BE96CA67EF3D}" dt="2024-01-14T02:30:52.801" v="119" actId="478"/>
          <ac:spMkLst>
            <pc:docMk/>
            <pc:sldMk cId="4228255393" sldId="2147477994"/>
            <ac:spMk id="4" creationId="{B53BDB92-DC51-C0C6-2588-82CD1BFBF5E7}"/>
          </ac:spMkLst>
        </pc:spChg>
        <pc:spChg chg="del">
          <ac:chgData name="Brian Hitney" userId="f602c332-4473-4e8a-9f0f-e3978b2f2a40" providerId="ADAL" clId="{2D5B1F60-BF71-43B2-9B23-BE96CA67EF3D}" dt="2024-01-14T02:30:52.801" v="119" actId="478"/>
          <ac:spMkLst>
            <pc:docMk/>
            <pc:sldMk cId="4228255393" sldId="2147477994"/>
            <ac:spMk id="5" creationId="{C678B6D2-86B1-918C-5D4B-158015DF0D87}"/>
          </ac:spMkLst>
        </pc:spChg>
        <pc:spChg chg="del">
          <ac:chgData name="Brian Hitney" userId="f602c332-4473-4e8a-9f0f-e3978b2f2a40" providerId="ADAL" clId="{2D5B1F60-BF71-43B2-9B23-BE96CA67EF3D}" dt="2024-01-14T02:30:52.801" v="119" actId="478"/>
          <ac:spMkLst>
            <pc:docMk/>
            <pc:sldMk cId="4228255393" sldId="2147477994"/>
            <ac:spMk id="6" creationId="{554B09D7-3ACC-C8EB-6E61-488EB199C18B}"/>
          </ac:spMkLst>
        </pc:spChg>
        <pc:spChg chg="del">
          <ac:chgData name="Brian Hitney" userId="f602c332-4473-4e8a-9f0f-e3978b2f2a40" providerId="ADAL" clId="{2D5B1F60-BF71-43B2-9B23-BE96CA67EF3D}" dt="2024-01-14T02:30:52.801" v="119" actId="478"/>
          <ac:spMkLst>
            <pc:docMk/>
            <pc:sldMk cId="4228255393" sldId="2147477994"/>
            <ac:spMk id="7" creationId="{9FA0A503-DD54-E5DB-2040-A8B21F26A12F}"/>
          </ac:spMkLst>
        </pc:spChg>
        <pc:spChg chg="del">
          <ac:chgData name="Brian Hitney" userId="f602c332-4473-4e8a-9f0f-e3978b2f2a40" providerId="ADAL" clId="{2D5B1F60-BF71-43B2-9B23-BE96CA67EF3D}" dt="2024-01-14T02:30:52.801" v="119" actId="478"/>
          <ac:spMkLst>
            <pc:docMk/>
            <pc:sldMk cId="4228255393" sldId="2147477994"/>
            <ac:spMk id="8" creationId="{3D84F211-6088-10FB-84BD-95E72951148F}"/>
          </ac:spMkLst>
        </pc:spChg>
        <pc:spChg chg="del">
          <ac:chgData name="Brian Hitney" userId="f602c332-4473-4e8a-9f0f-e3978b2f2a40" providerId="ADAL" clId="{2D5B1F60-BF71-43B2-9B23-BE96CA67EF3D}" dt="2024-01-14T02:30:57.435" v="120" actId="478"/>
          <ac:spMkLst>
            <pc:docMk/>
            <pc:sldMk cId="4228255393" sldId="2147477994"/>
            <ac:spMk id="9" creationId="{A25AFAB6-ED38-3561-77DA-F707369BF1C9}"/>
          </ac:spMkLst>
        </pc:spChg>
        <pc:spChg chg="del">
          <ac:chgData name="Brian Hitney" userId="f602c332-4473-4e8a-9f0f-e3978b2f2a40" providerId="ADAL" clId="{2D5B1F60-BF71-43B2-9B23-BE96CA67EF3D}" dt="2024-01-14T02:30:52.801" v="119" actId="478"/>
          <ac:spMkLst>
            <pc:docMk/>
            <pc:sldMk cId="4228255393" sldId="2147477994"/>
            <ac:spMk id="12" creationId="{21349067-FF43-9E76-A4EA-58137A8C315F}"/>
          </ac:spMkLst>
        </pc:spChg>
        <pc:spChg chg="del">
          <ac:chgData name="Brian Hitney" userId="f602c332-4473-4e8a-9f0f-e3978b2f2a40" providerId="ADAL" clId="{2D5B1F60-BF71-43B2-9B23-BE96CA67EF3D}" dt="2024-01-14T02:30:52.801" v="119" actId="478"/>
          <ac:spMkLst>
            <pc:docMk/>
            <pc:sldMk cId="4228255393" sldId="2147477994"/>
            <ac:spMk id="13" creationId="{B5A59C1B-24C8-3488-9A26-BBA9473BBD63}"/>
          </ac:spMkLst>
        </pc:spChg>
        <pc:spChg chg="del">
          <ac:chgData name="Brian Hitney" userId="f602c332-4473-4e8a-9f0f-e3978b2f2a40" providerId="ADAL" clId="{2D5B1F60-BF71-43B2-9B23-BE96CA67EF3D}" dt="2024-01-14T02:30:52.801" v="119" actId="478"/>
          <ac:spMkLst>
            <pc:docMk/>
            <pc:sldMk cId="4228255393" sldId="2147477994"/>
            <ac:spMk id="21" creationId="{A00450BA-1C12-B79D-E49B-6D5EA41CCFD9}"/>
          </ac:spMkLst>
        </pc:spChg>
        <pc:spChg chg="del">
          <ac:chgData name="Brian Hitney" userId="f602c332-4473-4e8a-9f0f-e3978b2f2a40" providerId="ADAL" clId="{2D5B1F60-BF71-43B2-9B23-BE96CA67EF3D}" dt="2024-01-14T02:30:52.801" v="119" actId="478"/>
          <ac:spMkLst>
            <pc:docMk/>
            <pc:sldMk cId="4228255393" sldId="2147477994"/>
            <ac:spMk id="26" creationId="{BB2CDCE1-DA01-CA38-D77D-881FE32358EA}"/>
          </ac:spMkLst>
        </pc:spChg>
        <pc:spChg chg="del">
          <ac:chgData name="Brian Hitney" userId="f602c332-4473-4e8a-9f0f-e3978b2f2a40" providerId="ADAL" clId="{2D5B1F60-BF71-43B2-9B23-BE96CA67EF3D}" dt="2024-01-14T02:30:57.435" v="120" actId="478"/>
          <ac:spMkLst>
            <pc:docMk/>
            <pc:sldMk cId="4228255393" sldId="2147477994"/>
            <ac:spMk id="27" creationId="{8FBC41BA-2520-B721-E81B-92ECD950A196}"/>
          </ac:spMkLst>
        </pc:spChg>
        <pc:graphicFrameChg chg="add mod modGraphic">
          <ac:chgData name="Brian Hitney" userId="f602c332-4473-4e8a-9f0f-e3978b2f2a40" providerId="ADAL" clId="{2D5B1F60-BF71-43B2-9B23-BE96CA67EF3D}" dt="2024-01-14T02:33:41.158" v="182" actId="20577"/>
          <ac:graphicFrameMkLst>
            <pc:docMk/>
            <pc:sldMk cId="4228255393" sldId="2147477994"/>
            <ac:graphicFrameMk id="10" creationId="{F424DF98-DD01-4AD5-ADD2-4C9206EAD920}"/>
          </ac:graphicFrameMkLst>
        </pc:graphicFrameChg>
      </pc:sldChg>
      <pc:sldChg chg="modSp add del mod ord">
        <pc:chgData name="Brian Hitney" userId="f602c332-4473-4e8a-9f0f-e3978b2f2a40" providerId="ADAL" clId="{2D5B1F60-BF71-43B2-9B23-BE96CA67EF3D}" dt="2024-01-14T18:16:19.058" v="1388" actId="47"/>
        <pc:sldMkLst>
          <pc:docMk/>
          <pc:sldMk cId="3663386079" sldId="2147477995"/>
        </pc:sldMkLst>
        <pc:spChg chg="mod">
          <ac:chgData name="Brian Hitney" userId="f602c332-4473-4e8a-9f0f-e3978b2f2a40" providerId="ADAL" clId="{2D5B1F60-BF71-43B2-9B23-BE96CA67EF3D}" dt="2024-01-14T02:35:36.556" v="184" actId="34807"/>
          <ac:spMkLst>
            <pc:docMk/>
            <pc:sldMk cId="3663386079" sldId="2147477995"/>
            <ac:spMk id="2" creationId="{D7FD6583-7E04-F0A2-A64A-62EFECE2F289}"/>
          </ac:spMkLst>
        </pc:spChg>
        <pc:spChg chg="mod">
          <ac:chgData name="Brian Hitney" userId="f602c332-4473-4e8a-9f0f-e3978b2f2a40" providerId="ADAL" clId="{2D5B1F60-BF71-43B2-9B23-BE96CA67EF3D}" dt="2024-01-14T02:35:36.556" v="184" actId="34807"/>
          <ac:spMkLst>
            <pc:docMk/>
            <pc:sldMk cId="3663386079" sldId="2147477995"/>
            <ac:spMk id="3" creationId="{B5CC8AB7-DD94-9874-F4C6-F03E12EBC289}"/>
          </ac:spMkLst>
        </pc:spChg>
      </pc:sldChg>
      <pc:sldChg chg="addSp delSp modSp new del mod">
        <pc:chgData name="Brian Hitney" userId="f602c332-4473-4e8a-9f0f-e3978b2f2a40" providerId="ADAL" clId="{2D5B1F60-BF71-43B2-9B23-BE96CA67EF3D}" dt="2024-01-14T18:35:38.947" v="1822" actId="47"/>
        <pc:sldMkLst>
          <pc:docMk/>
          <pc:sldMk cId="1479911200" sldId="2147477996"/>
        </pc:sldMkLst>
        <pc:spChg chg="mod">
          <ac:chgData name="Brian Hitney" userId="f602c332-4473-4e8a-9f0f-e3978b2f2a40" providerId="ADAL" clId="{2D5B1F60-BF71-43B2-9B23-BE96CA67EF3D}" dt="2024-01-14T02:37:51.984" v="206" actId="20577"/>
          <ac:spMkLst>
            <pc:docMk/>
            <pc:sldMk cId="1479911200" sldId="2147477996"/>
            <ac:spMk id="2" creationId="{5AF3D962-297F-ACC9-9888-80BB43102DFF}"/>
          </ac:spMkLst>
        </pc:spChg>
        <pc:spChg chg="del">
          <ac:chgData name="Brian Hitney" userId="f602c332-4473-4e8a-9f0f-e3978b2f2a40" providerId="ADAL" clId="{2D5B1F60-BF71-43B2-9B23-BE96CA67EF3D}" dt="2024-01-14T02:37:36.929" v="189" actId="1032"/>
          <ac:spMkLst>
            <pc:docMk/>
            <pc:sldMk cId="1479911200" sldId="2147477996"/>
            <ac:spMk id="3" creationId="{D2A1D245-EA91-B86B-3A70-6E53E66FC508}"/>
          </ac:spMkLst>
        </pc:spChg>
        <pc:graphicFrameChg chg="add mod modGraphic">
          <ac:chgData name="Brian Hitney" userId="f602c332-4473-4e8a-9f0f-e3978b2f2a40" providerId="ADAL" clId="{2D5B1F60-BF71-43B2-9B23-BE96CA67EF3D}" dt="2024-01-14T18:21:04.831" v="1405" actId="12269"/>
          <ac:graphicFrameMkLst>
            <pc:docMk/>
            <pc:sldMk cId="1479911200" sldId="2147477996"/>
            <ac:graphicFrameMk id="4" creationId="{BF61390D-2DD0-9CB5-2B48-0F947828030E}"/>
          </ac:graphicFrameMkLst>
        </pc:graphicFrameChg>
      </pc:sldChg>
      <pc:sldChg chg="addSp modSp add del mod modNotesTx">
        <pc:chgData name="Brian Hitney" userId="f602c332-4473-4e8a-9f0f-e3978b2f2a40" providerId="ADAL" clId="{2D5B1F60-BF71-43B2-9B23-BE96CA67EF3D}" dt="2024-01-15T04:54:41.728" v="6982" actId="47"/>
        <pc:sldMkLst>
          <pc:docMk/>
          <pc:sldMk cId="924294990" sldId="2147477997"/>
        </pc:sldMkLst>
        <pc:spChg chg="mod">
          <ac:chgData name="Brian Hitney" userId="f602c332-4473-4e8a-9f0f-e3978b2f2a40" providerId="ADAL" clId="{2D5B1F60-BF71-43B2-9B23-BE96CA67EF3D}" dt="2024-01-14T21:51:52.586" v="2166" actId="20577"/>
          <ac:spMkLst>
            <pc:docMk/>
            <pc:sldMk cId="924294990" sldId="2147477997"/>
            <ac:spMk id="2" creationId="{79E251E2-EA82-88F9-8CE5-99BDDF206EC2}"/>
          </ac:spMkLst>
        </pc:spChg>
        <pc:graphicFrameChg chg="mod">
          <ac:chgData name="Brian Hitney" userId="f602c332-4473-4e8a-9f0f-e3978b2f2a40" providerId="ADAL" clId="{2D5B1F60-BF71-43B2-9B23-BE96CA67EF3D}" dt="2024-01-15T04:53:31.420" v="6975" actId="20577"/>
          <ac:graphicFrameMkLst>
            <pc:docMk/>
            <pc:sldMk cId="924294990" sldId="2147477997"/>
            <ac:graphicFrameMk id="4" creationId="{18A6DC21-A1AB-B865-93EC-56253B2B4BC0}"/>
          </ac:graphicFrameMkLst>
        </pc:graphicFrameChg>
        <pc:picChg chg="add mod ord">
          <ac:chgData name="Brian Hitney" userId="f602c332-4473-4e8a-9f0f-e3978b2f2a40" providerId="ADAL" clId="{2D5B1F60-BF71-43B2-9B23-BE96CA67EF3D}" dt="2024-01-14T18:24:59.173" v="1419" actId="1076"/>
          <ac:picMkLst>
            <pc:docMk/>
            <pc:sldMk cId="924294990" sldId="2147477997"/>
            <ac:picMk id="3" creationId="{198C1A39-8F03-493E-B600-395102ED5FD3}"/>
          </ac:picMkLst>
        </pc:picChg>
      </pc:sldChg>
      <pc:sldChg chg="modSp add mod modNotesTx">
        <pc:chgData name="Brian Hitney" userId="f602c332-4473-4e8a-9f0f-e3978b2f2a40" providerId="ADAL" clId="{2D5B1F60-BF71-43B2-9B23-BE96CA67EF3D}" dt="2024-01-15T04:55:21.559" v="6990" actId="20577"/>
        <pc:sldMkLst>
          <pc:docMk/>
          <pc:sldMk cId="539953488" sldId="2147477998"/>
        </pc:sldMkLst>
        <pc:spChg chg="mod">
          <ac:chgData name="Brian Hitney" userId="f602c332-4473-4e8a-9f0f-e3978b2f2a40" providerId="ADAL" clId="{2D5B1F60-BF71-43B2-9B23-BE96CA67EF3D}" dt="2024-01-14T21:51:42.816" v="2134" actId="20577"/>
          <ac:spMkLst>
            <pc:docMk/>
            <pc:sldMk cId="539953488" sldId="2147477998"/>
            <ac:spMk id="2" creationId="{EDFD494A-BBC6-72CD-8FCB-847C619A5DA3}"/>
          </ac:spMkLst>
        </pc:spChg>
        <pc:graphicFrameChg chg="mod">
          <ac:chgData name="Brian Hitney" userId="f602c332-4473-4e8a-9f0f-e3978b2f2a40" providerId="ADAL" clId="{2D5B1F60-BF71-43B2-9B23-BE96CA67EF3D}" dt="2024-01-15T04:55:21.559" v="6990" actId="20577"/>
          <ac:graphicFrameMkLst>
            <pc:docMk/>
            <pc:sldMk cId="539953488" sldId="2147477998"/>
            <ac:graphicFrameMk id="4" creationId="{CDCABBB0-046C-71A5-7CA5-37449B7FB2F4}"/>
          </ac:graphicFrameMkLst>
        </pc:graphicFrameChg>
      </pc:sldChg>
      <pc:sldChg chg="addSp modSp add mod modNotesTx">
        <pc:chgData name="Brian Hitney" userId="f602c332-4473-4e8a-9f0f-e3978b2f2a40" providerId="ADAL" clId="{2D5B1F60-BF71-43B2-9B23-BE96CA67EF3D}" dt="2024-01-14T21:51:28.175" v="2105" actId="20577"/>
        <pc:sldMkLst>
          <pc:docMk/>
          <pc:sldMk cId="723157926" sldId="2147477999"/>
        </pc:sldMkLst>
        <pc:spChg chg="mod">
          <ac:chgData name="Brian Hitney" userId="f602c332-4473-4e8a-9f0f-e3978b2f2a40" providerId="ADAL" clId="{2D5B1F60-BF71-43B2-9B23-BE96CA67EF3D}" dt="2024-01-14T21:51:28.175" v="2105" actId="20577"/>
          <ac:spMkLst>
            <pc:docMk/>
            <pc:sldMk cId="723157926" sldId="2147477999"/>
            <ac:spMk id="2" creationId="{4BC12969-1EE4-3905-9507-61DDF9EE04AD}"/>
          </ac:spMkLst>
        </pc:spChg>
        <pc:graphicFrameChg chg="mod modGraphic">
          <ac:chgData name="Brian Hitney" userId="f602c332-4473-4e8a-9f0f-e3978b2f2a40" providerId="ADAL" clId="{2D5B1F60-BF71-43B2-9B23-BE96CA67EF3D}" dt="2024-01-14T18:47:32.020" v="2082" actId="20577"/>
          <ac:graphicFrameMkLst>
            <pc:docMk/>
            <pc:sldMk cId="723157926" sldId="2147477999"/>
            <ac:graphicFrameMk id="4" creationId="{BAC9A7DA-A841-1D9A-5087-243DB79CE0DC}"/>
          </ac:graphicFrameMkLst>
        </pc:graphicFrameChg>
        <pc:graphicFrameChg chg="add mod">
          <ac:chgData name="Brian Hitney" userId="f602c332-4473-4e8a-9f0f-e3978b2f2a40" providerId="ADAL" clId="{2D5B1F60-BF71-43B2-9B23-BE96CA67EF3D}" dt="2024-01-14T18:38:23.941" v="1882" actId="1076"/>
          <ac:graphicFrameMkLst>
            <pc:docMk/>
            <pc:sldMk cId="723157926" sldId="2147477999"/>
            <ac:graphicFrameMk id="5" creationId="{1ABE28A2-6CED-D756-2968-7A66C5A97A62}"/>
          </ac:graphicFrameMkLst>
        </pc:graphicFrameChg>
      </pc:sldChg>
      <pc:sldChg chg="addSp delSp modSp new mod">
        <pc:chgData name="Brian Hitney" userId="f602c332-4473-4e8a-9f0f-e3978b2f2a40" providerId="ADAL" clId="{2D5B1F60-BF71-43B2-9B23-BE96CA67EF3D}" dt="2024-01-14T22:12:11.552" v="3228" actId="5793"/>
        <pc:sldMkLst>
          <pc:docMk/>
          <pc:sldMk cId="3642685198" sldId="2147478000"/>
        </pc:sldMkLst>
        <pc:spChg chg="mod">
          <ac:chgData name="Brian Hitney" userId="f602c332-4473-4e8a-9f0f-e3978b2f2a40" providerId="ADAL" clId="{2D5B1F60-BF71-43B2-9B23-BE96CA67EF3D}" dt="2024-01-14T21:53:02.666" v="2219" actId="20577"/>
          <ac:spMkLst>
            <pc:docMk/>
            <pc:sldMk cId="3642685198" sldId="2147478000"/>
            <ac:spMk id="2" creationId="{F135D8B0-F2EE-6944-DB36-EEAD4F8354AD}"/>
          </ac:spMkLst>
        </pc:spChg>
        <pc:spChg chg="mod">
          <ac:chgData name="Brian Hitney" userId="f602c332-4473-4e8a-9f0f-e3978b2f2a40" providerId="ADAL" clId="{2D5B1F60-BF71-43B2-9B23-BE96CA67EF3D}" dt="2024-01-14T22:12:11.552" v="3228" actId="5793"/>
          <ac:spMkLst>
            <pc:docMk/>
            <pc:sldMk cId="3642685198" sldId="2147478000"/>
            <ac:spMk id="3" creationId="{42B1EF92-9260-59E0-B195-58301FF02AE6}"/>
          </ac:spMkLst>
        </pc:spChg>
        <pc:picChg chg="add del mod">
          <ac:chgData name="Brian Hitney" userId="f602c332-4473-4e8a-9f0f-e3978b2f2a40" providerId="ADAL" clId="{2D5B1F60-BF71-43B2-9B23-BE96CA67EF3D}" dt="2024-01-14T22:00:00.109" v="2542" actId="478"/>
          <ac:picMkLst>
            <pc:docMk/>
            <pc:sldMk cId="3642685198" sldId="2147478000"/>
            <ac:picMk id="5" creationId="{6D48EBAA-54E2-E421-B1C1-DA5E38B9E70D}"/>
          </ac:picMkLst>
        </pc:picChg>
        <pc:picChg chg="add mod">
          <ac:chgData name="Brian Hitney" userId="f602c332-4473-4e8a-9f0f-e3978b2f2a40" providerId="ADAL" clId="{2D5B1F60-BF71-43B2-9B23-BE96CA67EF3D}" dt="2024-01-14T22:00:04.562" v="2544" actId="1076"/>
          <ac:picMkLst>
            <pc:docMk/>
            <pc:sldMk cId="3642685198" sldId="2147478000"/>
            <ac:picMk id="7" creationId="{A3F02062-ABB5-E203-35E1-6992FB0C6C74}"/>
          </ac:picMkLst>
        </pc:picChg>
      </pc:sldChg>
      <pc:sldChg chg="addSp delSp modSp add mod">
        <pc:chgData name="Brian Hitney" userId="f602c332-4473-4e8a-9f0f-e3978b2f2a40" providerId="ADAL" clId="{2D5B1F60-BF71-43B2-9B23-BE96CA67EF3D}" dt="2024-01-14T22:17:49.536" v="3253" actId="1076"/>
        <pc:sldMkLst>
          <pc:docMk/>
          <pc:sldMk cId="3556875148" sldId="2147478001"/>
        </pc:sldMkLst>
        <pc:spChg chg="mod">
          <ac:chgData name="Brian Hitney" userId="f602c332-4473-4e8a-9f0f-e3978b2f2a40" providerId="ADAL" clId="{2D5B1F60-BF71-43B2-9B23-BE96CA67EF3D}" dt="2024-01-14T22:06:22.188" v="2934" actId="20577"/>
          <ac:spMkLst>
            <pc:docMk/>
            <pc:sldMk cId="3556875148" sldId="2147478001"/>
            <ac:spMk id="2" creationId="{7E127583-3F3A-12C3-21FB-3A035994E9B5}"/>
          </ac:spMkLst>
        </pc:spChg>
        <pc:spChg chg="mod">
          <ac:chgData name="Brian Hitney" userId="f602c332-4473-4e8a-9f0f-e3978b2f2a40" providerId="ADAL" clId="{2D5B1F60-BF71-43B2-9B23-BE96CA67EF3D}" dt="2024-01-14T22:12:04.274" v="3226" actId="20577"/>
          <ac:spMkLst>
            <pc:docMk/>
            <pc:sldMk cId="3556875148" sldId="2147478001"/>
            <ac:spMk id="3" creationId="{EAFA3CB8-3E7F-7F5C-C2A1-738BC23F8CBD}"/>
          </ac:spMkLst>
        </pc:spChg>
        <pc:picChg chg="add mod">
          <ac:chgData name="Brian Hitney" userId="f602c332-4473-4e8a-9f0f-e3978b2f2a40" providerId="ADAL" clId="{2D5B1F60-BF71-43B2-9B23-BE96CA67EF3D}" dt="2024-01-14T22:17:49.536" v="3253" actId="1076"/>
          <ac:picMkLst>
            <pc:docMk/>
            <pc:sldMk cId="3556875148" sldId="2147478001"/>
            <ac:picMk id="5" creationId="{BB3985AD-6DBD-CAA9-9770-5B21F1A93F2D}"/>
          </ac:picMkLst>
        </pc:picChg>
        <pc:picChg chg="del">
          <ac:chgData name="Brian Hitney" userId="f602c332-4473-4e8a-9f0f-e3978b2f2a40" providerId="ADAL" clId="{2D5B1F60-BF71-43B2-9B23-BE96CA67EF3D}" dt="2024-01-14T22:06:13.250" v="2916" actId="478"/>
          <ac:picMkLst>
            <pc:docMk/>
            <pc:sldMk cId="3556875148" sldId="2147478001"/>
            <ac:picMk id="7" creationId="{6E034818-F7CF-ED0F-2018-E75B43E15766}"/>
          </ac:picMkLst>
        </pc:picChg>
      </pc:sldChg>
      <pc:sldChg chg="addSp delSp modSp add mod ord">
        <pc:chgData name="Brian Hitney" userId="f602c332-4473-4e8a-9f0f-e3978b2f2a40" providerId="ADAL" clId="{2D5B1F60-BF71-43B2-9B23-BE96CA67EF3D}" dt="2024-01-15T00:09:42.741" v="4306" actId="14100"/>
        <pc:sldMkLst>
          <pc:docMk/>
          <pc:sldMk cId="24244923" sldId="2147478002"/>
        </pc:sldMkLst>
        <pc:spChg chg="mod">
          <ac:chgData name="Brian Hitney" userId="f602c332-4473-4e8a-9f0f-e3978b2f2a40" providerId="ADAL" clId="{2D5B1F60-BF71-43B2-9B23-BE96CA67EF3D}" dt="2024-01-14T22:17:21.461" v="3251" actId="20577"/>
          <ac:spMkLst>
            <pc:docMk/>
            <pc:sldMk cId="24244923" sldId="2147478002"/>
            <ac:spMk id="2" creationId="{2B072FD9-E2BE-050A-33B6-7EF7DFF864A3}"/>
          </ac:spMkLst>
        </pc:spChg>
        <pc:spChg chg="mod">
          <ac:chgData name="Brian Hitney" userId="f602c332-4473-4e8a-9f0f-e3978b2f2a40" providerId="ADAL" clId="{2D5B1F60-BF71-43B2-9B23-BE96CA67EF3D}" dt="2024-01-15T00:09:42.741" v="4306" actId="14100"/>
          <ac:spMkLst>
            <pc:docMk/>
            <pc:sldMk cId="24244923" sldId="2147478002"/>
            <ac:spMk id="3" creationId="{8FBAF79D-94E8-67C4-9307-85197543645C}"/>
          </ac:spMkLst>
        </pc:spChg>
        <pc:picChg chg="add del">
          <ac:chgData name="Brian Hitney" userId="f602c332-4473-4e8a-9f0f-e3978b2f2a40" providerId="ADAL" clId="{2D5B1F60-BF71-43B2-9B23-BE96CA67EF3D}" dt="2024-01-14T22:39:25.796" v="3687" actId="22"/>
          <ac:picMkLst>
            <pc:docMk/>
            <pc:sldMk cId="24244923" sldId="2147478002"/>
            <ac:picMk id="5" creationId="{E5EB4E83-DC4C-F578-581C-51F01DC248CE}"/>
          </ac:picMkLst>
        </pc:picChg>
        <pc:picChg chg="del">
          <ac:chgData name="Brian Hitney" userId="f602c332-4473-4e8a-9f0f-e3978b2f2a40" providerId="ADAL" clId="{2D5B1F60-BF71-43B2-9B23-BE96CA67EF3D}" dt="2024-01-14T22:17:23.471" v="3252" actId="478"/>
          <ac:picMkLst>
            <pc:docMk/>
            <pc:sldMk cId="24244923" sldId="2147478002"/>
            <ac:picMk id="7" creationId="{87A5EA25-A082-FF64-2F50-7570A06F4947}"/>
          </ac:picMkLst>
        </pc:picChg>
        <pc:picChg chg="add mod ord">
          <ac:chgData name="Brian Hitney" userId="f602c332-4473-4e8a-9f0f-e3978b2f2a40" providerId="ADAL" clId="{2D5B1F60-BF71-43B2-9B23-BE96CA67EF3D}" dt="2024-01-15T00:02:41.311" v="3906" actId="1076"/>
          <ac:picMkLst>
            <pc:docMk/>
            <pc:sldMk cId="24244923" sldId="2147478002"/>
            <ac:picMk id="8" creationId="{E0D13703-1E1A-A3F3-380C-1B366197B7EC}"/>
          </ac:picMkLst>
        </pc:picChg>
      </pc:sldChg>
      <pc:sldChg chg="addSp delSp modSp add mod">
        <pc:chgData name="Brian Hitney" userId="f602c332-4473-4e8a-9f0f-e3978b2f2a40" providerId="ADAL" clId="{2D5B1F60-BF71-43B2-9B23-BE96CA67EF3D}" dt="2024-01-15T05:03:16.964" v="7178" actId="1076"/>
        <pc:sldMkLst>
          <pc:docMk/>
          <pc:sldMk cId="439516889" sldId="2147478003"/>
        </pc:sldMkLst>
        <pc:spChg chg="mod">
          <ac:chgData name="Brian Hitney" userId="f602c332-4473-4e8a-9f0f-e3978b2f2a40" providerId="ADAL" clId="{2D5B1F60-BF71-43B2-9B23-BE96CA67EF3D}" dt="2024-01-14T22:21:25.331" v="3271" actId="20577"/>
          <ac:spMkLst>
            <pc:docMk/>
            <pc:sldMk cId="439516889" sldId="2147478003"/>
            <ac:spMk id="2" creationId="{D374550E-D094-BB1D-63E3-CB7E79130330}"/>
          </ac:spMkLst>
        </pc:spChg>
        <pc:spChg chg="mod">
          <ac:chgData name="Brian Hitney" userId="f602c332-4473-4e8a-9f0f-e3978b2f2a40" providerId="ADAL" clId="{2D5B1F60-BF71-43B2-9B23-BE96CA67EF3D}" dt="2024-01-15T05:02:26.071" v="7167" actId="20577"/>
          <ac:spMkLst>
            <pc:docMk/>
            <pc:sldMk cId="439516889" sldId="2147478003"/>
            <ac:spMk id="3" creationId="{50ECBFA1-FA64-2176-618B-736A54FACDF6}"/>
          </ac:spMkLst>
        </pc:spChg>
        <pc:spChg chg="add mod">
          <ac:chgData name="Brian Hitney" userId="f602c332-4473-4e8a-9f0f-e3978b2f2a40" providerId="ADAL" clId="{2D5B1F60-BF71-43B2-9B23-BE96CA67EF3D}" dt="2024-01-15T05:03:10.218" v="7176" actId="14100"/>
          <ac:spMkLst>
            <pc:docMk/>
            <pc:sldMk cId="439516889" sldId="2147478003"/>
            <ac:spMk id="4" creationId="{80AF2D14-CEE3-02EB-DBF9-DF87E5B387CA}"/>
          </ac:spMkLst>
        </pc:spChg>
        <pc:picChg chg="del">
          <ac:chgData name="Brian Hitney" userId="f602c332-4473-4e8a-9f0f-e3978b2f2a40" providerId="ADAL" clId="{2D5B1F60-BF71-43B2-9B23-BE96CA67EF3D}" dt="2024-01-14T22:21:10.991" v="3255" actId="478"/>
          <ac:picMkLst>
            <pc:docMk/>
            <pc:sldMk cId="439516889" sldId="2147478003"/>
            <ac:picMk id="5" creationId="{07CF4F51-FD11-481C-6AD3-33BB1AFC4E73}"/>
          </ac:picMkLst>
        </pc:picChg>
        <pc:picChg chg="add mod">
          <ac:chgData name="Brian Hitney" userId="f602c332-4473-4e8a-9f0f-e3978b2f2a40" providerId="ADAL" clId="{2D5B1F60-BF71-43B2-9B23-BE96CA67EF3D}" dt="2024-01-15T05:03:16.964" v="7178" actId="1076"/>
          <ac:picMkLst>
            <pc:docMk/>
            <pc:sldMk cId="439516889" sldId="2147478003"/>
            <ac:picMk id="6" creationId="{C0099052-47D6-CEEE-9D41-CB8F690B8082}"/>
          </ac:picMkLst>
        </pc:picChg>
      </pc:sldChg>
      <pc:sldChg chg="addSp delSp modSp add mod">
        <pc:chgData name="Brian Hitney" userId="f602c332-4473-4e8a-9f0f-e3978b2f2a40" providerId="ADAL" clId="{2D5B1F60-BF71-43B2-9B23-BE96CA67EF3D}" dt="2024-01-15T05:06:11.670" v="7395" actId="20577"/>
        <pc:sldMkLst>
          <pc:docMk/>
          <pc:sldMk cId="1306040130" sldId="2147478004"/>
        </pc:sldMkLst>
        <pc:spChg chg="mod">
          <ac:chgData name="Brian Hitney" userId="f602c332-4473-4e8a-9f0f-e3978b2f2a40" providerId="ADAL" clId="{2D5B1F60-BF71-43B2-9B23-BE96CA67EF3D}" dt="2024-01-15T05:04:28.755" v="7186" actId="14100"/>
          <ac:spMkLst>
            <pc:docMk/>
            <pc:sldMk cId="1306040130" sldId="2147478004"/>
            <ac:spMk id="2" creationId="{2D50C468-2086-D47F-2E8C-0A73E8D554CB}"/>
          </ac:spMkLst>
        </pc:spChg>
        <pc:spChg chg="mod">
          <ac:chgData name="Brian Hitney" userId="f602c332-4473-4e8a-9f0f-e3978b2f2a40" providerId="ADAL" clId="{2D5B1F60-BF71-43B2-9B23-BE96CA67EF3D}" dt="2024-01-15T05:03:42.561" v="7181" actId="14100"/>
          <ac:spMkLst>
            <pc:docMk/>
            <pc:sldMk cId="1306040130" sldId="2147478004"/>
            <ac:spMk id="3" creationId="{439CE33C-7607-8C83-A7F0-4739B3E15EB9}"/>
          </ac:spMkLst>
        </pc:spChg>
        <pc:spChg chg="add mod">
          <ac:chgData name="Brian Hitney" userId="f602c332-4473-4e8a-9f0f-e3978b2f2a40" providerId="ADAL" clId="{2D5B1F60-BF71-43B2-9B23-BE96CA67EF3D}" dt="2024-01-15T05:06:11.670" v="7395" actId="20577"/>
          <ac:spMkLst>
            <pc:docMk/>
            <pc:sldMk cId="1306040130" sldId="2147478004"/>
            <ac:spMk id="4" creationId="{6447CA26-15F7-B5CF-A57B-5D8FE7F33C90}"/>
          </ac:spMkLst>
        </pc:spChg>
        <pc:picChg chg="add mod">
          <ac:chgData name="Brian Hitney" userId="f602c332-4473-4e8a-9f0f-e3978b2f2a40" providerId="ADAL" clId="{2D5B1F60-BF71-43B2-9B23-BE96CA67EF3D}" dt="2024-01-15T00:14:53.336" v="4436" actId="1076"/>
          <ac:picMkLst>
            <pc:docMk/>
            <pc:sldMk cId="1306040130" sldId="2147478004"/>
            <ac:picMk id="5" creationId="{D99517AC-3A0B-2E41-8BF0-E36A219AA633}"/>
          </ac:picMkLst>
        </pc:picChg>
        <pc:picChg chg="del">
          <ac:chgData name="Brian Hitney" userId="f602c332-4473-4e8a-9f0f-e3978b2f2a40" providerId="ADAL" clId="{2D5B1F60-BF71-43B2-9B23-BE96CA67EF3D}" dt="2024-01-15T00:10:57.113" v="4417" actId="478"/>
          <ac:picMkLst>
            <pc:docMk/>
            <pc:sldMk cId="1306040130" sldId="2147478004"/>
            <ac:picMk id="6" creationId="{D91A8726-3545-097B-2963-875F21A51959}"/>
          </ac:picMkLst>
        </pc:picChg>
        <pc:picChg chg="add mod ord">
          <ac:chgData name="Brian Hitney" userId="f602c332-4473-4e8a-9f0f-e3978b2f2a40" providerId="ADAL" clId="{2D5B1F60-BF71-43B2-9B23-BE96CA67EF3D}" dt="2024-01-15T05:04:23.701" v="7185" actId="1076"/>
          <ac:picMkLst>
            <pc:docMk/>
            <pc:sldMk cId="1306040130" sldId="2147478004"/>
            <ac:picMk id="8" creationId="{586146BA-3218-2846-941D-3F696BAAB86B}"/>
          </ac:picMkLst>
        </pc:picChg>
      </pc:sldChg>
      <pc:sldChg chg="addSp delSp modSp add mod">
        <pc:chgData name="Brian Hitney" userId="f602c332-4473-4e8a-9f0f-e3978b2f2a40" providerId="ADAL" clId="{2D5B1F60-BF71-43B2-9B23-BE96CA67EF3D}" dt="2024-01-15T05:07:58.434" v="7438" actId="14100"/>
        <pc:sldMkLst>
          <pc:docMk/>
          <pc:sldMk cId="113726741" sldId="2147478005"/>
        </pc:sldMkLst>
        <pc:spChg chg="mod">
          <ac:chgData name="Brian Hitney" userId="f602c332-4473-4e8a-9f0f-e3978b2f2a40" providerId="ADAL" clId="{2D5B1F60-BF71-43B2-9B23-BE96CA67EF3D}" dt="2024-01-15T00:15:57.191" v="4461" actId="20577"/>
          <ac:spMkLst>
            <pc:docMk/>
            <pc:sldMk cId="113726741" sldId="2147478005"/>
            <ac:spMk id="2" creationId="{98A01A90-BA59-4E66-B733-152F06FF971A}"/>
          </ac:spMkLst>
        </pc:spChg>
        <pc:spChg chg="mod">
          <ac:chgData name="Brian Hitney" userId="f602c332-4473-4e8a-9f0f-e3978b2f2a40" providerId="ADAL" clId="{2D5B1F60-BF71-43B2-9B23-BE96CA67EF3D}" dt="2024-01-15T05:06:47.604" v="7406" actId="20577"/>
          <ac:spMkLst>
            <pc:docMk/>
            <pc:sldMk cId="113726741" sldId="2147478005"/>
            <ac:spMk id="3" creationId="{52424B61-D03B-881D-5346-68CE00E97123}"/>
          </ac:spMkLst>
        </pc:spChg>
        <pc:spChg chg="add mod">
          <ac:chgData name="Brian Hitney" userId="f602c332-4473-4e8a-9f0f-e3978b2f2a40" providerId="ADAL" clId="{2D5B1F60-BF71-43B2-9B23-BE96CA67EF3D}" dt="2024-01-15T05:07:58.434" v="7438" actId="14100"/>
          <ac:spMkLst>
            <pc:docMk/>
            <pc:sldMk cId="113726741" sldId="2147478005"/>
            <ac:spMk id="4" creationId="{305B017C-BBF2-C7BB-2D92-CD51CEAFC195}"/>
          </ac:spMkLst>
        </pc:spChg>
        <pc:picChg chg="add mod modCrop">
          <ac:chgData name="Brian Hitney" userId="f602c332-4473-4e8a-9f0f-e3978b2f2a40" providerId="ADAL" clId="{2D5B1F60-BF71-43B2-9B23-BE96CA67EF3D}" dt="2024-01-15T05:07:54.978" v="7437" actId="1038"/>
          <ac:picMkLst>
            <pc:docMk/>
            <pc:sldMk cId="113726741" sldId="2147478005"/>
            <ac:picMk id="5" creationId="{D438F1D8-1810-D08C-D4F9-99C29FAE4A7B}"/>
          </ac:picMkLst>
        </pc:picChg>
        <pc:picChg chg="del">
          <ac:chgData name="Brian Hitney" userId="f602c332-4473-4e8a-9f0f-e3978b2f2a40" providerId="ADAL" clId="{2D5B1F60-BF71-43B2-9B23-BE96CA67EF3D}" dt="2024-01-15T00:15:48.260" v="4445" actId="478"/>
          <ac:picMkLst>
            <pc:docMk/>
            <pc:sldMk cId="113726741" sldId="2147478005"/>
            <ac:picMk id="6" creationId="{F792FD46-4B48-5A04-CD5A-6C0DBCA23308}"/>
          </ac:picMkLst>
        </pc:picChg>
      </pc:sldChg>
      <pc:sldChg chg="addSp modSp add mod">
        <pc:chgData name="Brian Hitney" userId="f602c332-4473-4e8a-9f0f-e3978b2f2a40" providerId="ADAL" clId="{2D5B1F60-BF71-43B2-9B23-BE96CA67EF3D}" dt="2024-01-15T05:08:09.611" v="7440" actId="14100"/>
        <pc:sldMkLst>
          <pc:docMk/>
          <pc:sldMk cId="216013308" sldId="2147478006"/>
        </pc:sldMkLst>
        <pc:spChg chg="mod">
          <ac:chgData name="Brian Hitney" userId="f602c332-4473-4e8a-9f0f-e3978b2f2a40" providerId="ADAL" clId="{2D5B1F60-BF71-43B2-9B23-BE96CA67EF3D}" dt="2024-01-15T00:16:23.748" v="4474" actId="20577"/>
          <ac:spMkLst>
            <pc:docMk/>
            <pc:sldMk cId="216013308" sldId="2147478006"/>
            <ac:spMk id="2" creationId="{58CB8225-B921-5BA8-3C84-1E2FE998D04F}"/>
          </ac:spMkLst>
        </pc:spChg>
        <pc:spChg chg="mod">
          <ac:chgData name="Brian Hitney" userId="f602c332-4473-4e8a-9f0f-e3978b2f2a40" providerId="ADAL" clId="{2D5B1F60-BF71-43B2-9B23-BE96CA67EF3D}" dt="2024-01-15T01:37:49.517" v="6133" actId="20577"/>
          <ac:spMkLst>
            <pc:docMk/>
            <pc:sldMk cId="216013308" sldId="2147478006"/>
            <ac:spMk id="3" creationId="{636A9315-E6BB-7789-DDE3-4598483641F8}"/>
          </ac:spMkLst>
        </pc:spChg>
        <pc:picChg chg="add mod">
          <ac:chgData name="Brian Hitney" userId="f602c332-4473-4e8a-9f0f-e3978b2f2a40" providerId="ADAL" clId="{2D5B1F60-BF71-43B2-9B23-BE96CA67EF3D}" dt="2024-01-15T05:08:09.611" v="7440" actId="14100"/>
          <ac:picMkLst>
            <pc:docMk/>
            <pc:sldMk cId="216013308" sldId="2147478006"/>
            <ac:picMk id="1026" creationId="{422DF5AD-AE7D-6116-2C74-8365CD084942}"/>
          </ac:picMkLst>
        </pc:picChg>
      </pc:sldChg>
      <pc:sldChg chg="addSp modSp add mod">
        <pc:chgData name="Brian Hitney" userId="f602c332-4473-4e8a-9f0f-e3978b2f2a40" providerId="ADAL" clId="{2D5B1F60-BF71-43B2-9B23-BE96CA67EF3D}" dt="2024-01-15T01:37:10.775" v="6034" actId="108"/>
        <pc:sldMkLst>
          <pc:docMk/>
          <pc:sldMk cId="3944860493" sldId="2147478007"/>
        </pc:sldMkLst>
        <pc:spChg chg="mod">
          <ac:chgData name="Brian Hitney" userId="f602c332-4473-4e8a-9f0f-e3978b2f2a40" providerId="ADAL" clId="{2D5B1F60-BF71-43B2-9B23-BE96CA67EF3D}" dt="2024-01-15T00:32:26.257" v="5227" actId="20577"/>
          <ac:spMkLst>
            <pc:docMk/>
            <pc:sldMk cId="3944860493" sldId="2147478007"/>
            <ac:spMk id="2" creationId="{6417C80F-89BB-2D52-A0F9-BDB6BE989425}"/>
          </ac:spMkLst>
        </pc:spChg>
        <pc:spChg chg="mod">
          <ac:chgData name="Brian Hitney" userId="f602c332-4473-4e8a-9f0f-e3978b2f2a40" providerId="ADAL" clId="{2D5B1F60-BF71-43B2-9B23-BE96CA67EF3D}" dt="2024-01-15T01:29:16.269" v="5688" actId="20577"/>
          <ac:spMkLst>
            <pc:docMk/>
            <pc:sldMk cId="3944860493" sldId="2147478007"/>
            <ac:spMk id="3" creationId="{B4973943-5F23-9C36-3001-64F5A20BE728}"/>
          </ac:spMkLst>
        </pc:spChg>
        <pc:spChg chg="add mod">
          <ac:chgData name="Brian Hitney" userId="f602c332-4473-4e8a-9f0f-e3978b2f2a40" providerId="ADAL" clId="{2D5B1F60-BF71-43B2-9B23-BE96CA67EF3D}" dt="2024-01-15T01:37:10.775" v="6034" actId="108"/>
          <ac:spMkLst>
            <pc:docMk/>
            <pc:sldMk cId="3944860493" sldId="2147478007"/>
            <ac:spMk id="7" creationId="{5E469EB1-470F-8E05-9F6D-E8C6430318D8}"/>
          </ac:spMkLst>
        </pc:spChg>
        <pc:picChg chg="add mod ord modCrop">
          <ac:chgData name="Brian Hitney" userId="f602c332-4473-4e8a-9f0f-e3978b2f2a40" providerId="ADAL" clId="{2D5B1F60-BF71-43B2-9B23-BE96CA67EF3D}" dt="2024-01-15T01:28:40.123" v="5678" actId="1076"/>
          <ac:picMkLst>
            <pc:docMk/>
            <pc:sldMk cId="3944860493" sldId="2147478007"/>
            <ac:picMk id="5" creationId="{84E9C9D9-1BDB-F277-8C4B-C99B6580E14F}"/>
          </ac:picMkLst>
        </pc:picChg>
      </pc:sldChg>
      <pc:sldChg chg="addSp modSp add mod">
        <pc:chgData name="Brian Hitney" userId="f602c332-4473-4e8a-9f0f-e3978b2f2a40" providerId="ADAL" clId="{2D5B1F60-BF71-43B2-9B23-BE96CA67EF3D}" dt="2024-01-15T01:36:21.936" v="6032" actId="20577"/>
        <pc:sldMkLst>
          <pc:docMk/>
          <pc:sldMk cId="1633327393" sldId="2147478008"/>
        </pc:sldMkLst>
        <pc:spChg chg="mod">
          <ac:chgData name="Brian Hitney" userId="f602c332-4473-4e8a-9f0f-e3978b2f2a40" providerId="ADAL" clId="{2D5B1F60-BF71-43B2-9B23-BE96CA67EF3D}" dt="2024-01-15T00:16:50.780" v="4503" actId="20577"/>
          <ac:spMkLst>
            <pc:docMk/>
            <pc:sldMk cId="1633327393" sldId="2147478008"/>
            <ac:spMk id="2" creationId="{A1F3B2F8-C256-3E9A-4E72-88A5B1621670}"/>
          </ac:spMkLst>
        </pc:spChg>
        <pc:spChg chg="mod">
          <ac:chgData name="Brian Hitney" userId="f602c332-4473-4e8a-9f0f-e3978b2f2a40" providerId="ADAL" clId="{2D5B1F60-BF71-43B2-9B23-BE96CA67EF3D}" dt="2024-01-15T01:32:56.110" v="5772" actId="14100"/>
          <ac:spMkLst>
            <pc:docMk/>
            <pc:sldMk cId="1633327393" sldId="2147478008"/>
            <ac:spMk id="3" creationId="{5AA9A006-3773-E877-5C80-44D95362AC1E}"/>
          </ac:spMkLst>
        </pc:spChg>
        <pc:spChg chg="add mod">
          <ac:chgData name="Brian Hitney" userId="f602c332-4473-4e8a-9f0f-e3978b2f2a40" providerId="ADAL" clId="{2D5B1F60-BF71-43B2-9B23-BE96CA67EF3D}" dt="2024-01-15T01:36:21.936" v="6032" actId="20577"/>
          <ac:spMkLst>
            <pc:docMk/>
            <pc:sldMk cId="1633327393" sldId="2147478008"/>
            <ac:spMk id="6" creationId="{377CDDBB-81EE-32FB-EA12-8E2EF164E78E}"/>
          </ac:spMkLst>
        </pc:spChg>
        <pc:picChg chg="add mod modCrop">
          <ac:chgData name="Brian Hitney" userId="f602c332-4473-4e8a-9f0f-e3978b2f2a40" providerId="ADAL" clId="{2D5B1F60-BF71-43B2-9B23-BE96CA67EF3D}" dt="2024-01-15T01:32:49.348" v="5771" actId="1076"/>
          <ac:picMkLst>
            <pc:docMk/>
            <pc:sldMk cId="1633327393" sldId="2147478008"/>
            <ac:picMk id="5" creationId="{BCBC842B-9812-DCC7-3387-65ADE758CDEE}"/>
          </ac:picMkLst>
        </pc:picChg>
      </pc:sldChg>
      <pc:sldChg chg="addSp delSp modSp add mod">
        <pc:chgData name="Brian Hitney" userId="f602c332-4473-4e8a-9f0f-e3978b2f2a40" providerId="ADAL" clId="{2D5B1F60-BF71-43B2-9B23-BE96CA67EF3D}" dt="2024-01-15T02:01:38.668" v="6523" actId="1038"/>
        <pc:sldMkLst>
          <pc:docMk/>
          <pc:sldMk cId="473883086" sldId="2147478009"/>
        </pc:sldMkLst>
        <pc:spChg chg="mod">
          <ac:chgData name="Brian Hitney" userId="f602c332-4473-4e8a-9f0f-e3978b2f2a40" providerId="ADAL" clId="{2D5B1F60-BF71-43B2-9B23-BE96CA67EF3D}" dt="2024-01-15T01:40:04.874" v="6145" actId="20577"/>
          <ac:spMkLst>
            <pc:docMk/>
            <pc:sldMk cId="473883086" sldId="2147478009"/>
            <ac:spMk id="2" creationId="{8AB1F4A6-509E-073A-2181-7FB98D9B14D7}"/>
          </ac:spMkLst>
        </pc:spChg>
        <pc:spChg chg="mod">
          <ac:chgData name="Brian Hitney" userId="f602c332-4473-4e8a-9f0f-e3978b2f2a40" providerId="ADAL" clId="{2D5B1F60-BF71-43B2-9B23-BE96CA67EF3D}" dt="2024-01-15T01:57:56.100" v="6297" actId="20577"/>
          <ac:spMkLst>
            <pc:docMk/>
            <pc:sldMk cId="473883086" sldId="2147478009"/>
            <ac:spMk id="3" creationId="{69FB0C21-766E-A433-CE28-16442059F2BD}"/>
          </ac:spMkLst>
        </pc:spChg>
        <pc:spChg chg="del mod">
          <ac:chgData name="Brian Hitney" userId="f602c332-4473-4e8a-9f0f-e3978b2f2a40" providerId="ADAL" clId="{2D5B1F60-BF71-43B2-9B23-BE96CA67EF3D}" dt="2024-01-15T01:57:05.971" v="6160"/>
          <ac:spMkLst>
            <pc:docMk/>
            <pc:sldMk cId="473883086" sldId="2147478009"/>
            <ac:spMk id="6" creationId="{7CE47B84-3DF0-D8F8-839B-819CFEF58444}"/>
          </ac:spMkLst>
        </pc:spChg>
        <pc:spChg chg="add del mod">
          <ac:chgData name="Brian Hitney" userId="f602c332-4473-4e8a-9f0f-e3978b2f2a40" providerId="ADAL" clId="{2D5B1F60-BF71-43B2-9B23-BE96CA67EF3D}" dt="2024-01-15T01:57:05.971" v="6158" actId="478"/>
          <ac:spMkLst>
            <pc:docMk/>
            <pc:sldMk cId="473883086" sldId="2147478009"/>
            <ac:spMk id="10" creationId="{A6062D27-270C-88F6-F2B9-4D12EDBB66A8}"/>
          </ac:spMkLst>
        </pc:spChg>
        <pc:spChg chg="add mod">
          <ac:chgData name="Brian Hitney" userId="f602c332-4473-4e8a-9f0f-e3978b2f2a40" providerId="ADAL" clId="{2D5B1F60-BF71-43B2-9B23-BE96CA67EF3D}" dt="2024-01-15T02:01:38.668" v="6523" actId="1038"/>
          <ac:spMkLst>
            <pc:docMk/>
            <pc:sldMk cId="473883086" sldId="2147478009"/>
            <ac:spMk id="11" creationId="{3E42027F-90F8-30D6-8F83-72636A810DB6}"/>
          </ac:spMkLst>
        </pc:spChg>
        <pc:spChg chg="add del mod">
          <ac:chgData name="Brian Hitney" userId="f602c332-4473-4e8a-9f0f-e3978b2f2a40" providerId="ADAL" clId="{2D5B1F60-BF71-43B2-9B23-BE96CA67EF3D}" dt="2024-01-15T01:57:05.971" v="6158" actId="478"/>
          <ac:spMkLst>
            <pc:docMk/>
            <pc:sldMk cId="473883086" sldId="2147478009"/>
            <ac:spMk id="12" creationId="{E203F0CD-DC38-3F90-286F-D4A16C039870}"/>
          </ac:spMkLst>
        </pc:spChg>
        <pc:spChg chg="add del mod">
          <ac:chgData name="Brian Hitney" userId="f602c332-4473-4e8a-9f0f-e3978b2f2a40" providerId="ADAL" clId="{2D5B1F60-BF71-43B2-9B23-BE96CA67EF3D}" dt="2024-01-15T01:58:18.031" v="6298" actId="478"/>
          <ac:spMkLst>
            <pc:docMk/>
            <pc:sldMk cId="473883086" sldId="2147478009"/>
            <ac:spMk id="13" creationId="{4F8044CA-03B2-43C6-E0AA-3ACB69F83D39}"/>
          </ac:spMkLst>
        </pc:spChg>
        <pc:spChg chg="add del mod">
          <ac:chgData name="Brian Hitney" userId="f602c332-4473-4e8a-9f0f-e3978b2f2a40" providerId="ADAL" clId="{2D5B1F60-BF71-43B2-9B23-BE96CA67EF3D}" dt="2024-01-15T01:58:18.031" v="6298" actId="478"/>
          <ac:spMkLst>
            <pc:docMk/>
            <pc:sldMk cId="473883086" sldId="2147478009"/>
            <ac:spMk id="14" creationId="{7968352F-91BD-F998-7741-C9CE1D5799D4}"/>
          </ac:spMkLst>
        </pc:spChg>
        <pc:spChg chg="add del mod">
          <ac:chgData name="Brian Hitney" userId="f602c332-4473-4e8a-9f0f-e3978b2f2a40" providerId="ADAL" clId="{2D5B1F60-BF71-43B2-9B23-BE96CA67EF3D}" dt="2024-01-15T01:58:18.031" v="6298" actId="478"/>
          <ac:spMkLst>
            <pc:docMk/>
            <pc:sldMk cId="473883086" sldId="2147478009"/>
            <ac:spMk id="15" creationId="{A6293BD9-265E-E4E1-7BB0-AFACBCE59C93}"/>
          </ac:spMkLst>
        </pc:spChg>
        <pc:spChg chg="add del mod">
          <ac:chgData name="Brian Hitney" userId="f602c332-4473-4e8a-9f0f-e3978b2f2a40" providerId="ADAL" clId="{2D5B1F60-BF71-43B2-9B23-BE96CA67EF3D}" dt="2024-01-15T01:58:18.031" v="6298" actId="478"/>
          <ac:spMkLst>
            <pc:docMk/>
            <pc:sldMk cId="473883086" sldId="2147478009"/>
            <ac:spMk id="16" creationId="{A548B44A-31E0-CE24-D98E-445EC4A09873}"/>
          </ac:spMkLst>
        </pc:spChg>
        <pc:spChg chg="add del mod">
          <ac:chgData name="Brian Hitney" userId="f602c332-4473-4e8a-9f0f-e3978b2f2a40" providerId="ADAL" clId="{2D5B1F60-BF71-43B2-9B23-BE96CA67EF3D}" dt="2024-01-15T01:58:18.031" v="6298" actId="478"/>
          <ac:spMkLst>
            <pc:docMk/>
            <pc:sldMk cId="473883086" sldId="2147478009"/>
            <ac:spMk id="17" creationId="{C69753A0-9A49-DB30-8BD1-A976BCE6F1DC}"/>
          </ac:spMkLst>
        </pc:spChg>
        <pc:spChg chg="add del mod">
          <ac:chgData name="Brian Hitney" userId="f602c332-4473-4e8a-9f0f-e3978b2f2a40" providerId="ADAL" clId="{2D5B1F60-BF71-43B2-9B23-BE96CA67EF3D}" dt="2024-01-15T01:58:18.031" v="6298" actId="478"/>
          <ac:spMkLst>
            <pc:docMk/>
            <pc:sldMk cId="473883086" sldId="2147478009"/>
            <ac:spMk id="18" creationId="{58D91460-8354-0D29-07AD-B763A154A8CC}"/>
          </ac:spMkLst>
        </pc:spChg>
        <pc:spChg chg="add del mod">
          <ac:chgData name="Brian Hitney" userId="f602c332-4473-4e8a-9f0f-e3978b2f2a40" providerId="ADAL" clId="{2D5B1F60-BF71-43B2-9B23-BE96CA67EF3D}" dt="2024-01-15T01:58:20.283" v="6299" actId="478"/>
          <ac:spMkLst>
            <pc:docMk/>
            <pc:sldMk cId="473883086" sldId="2147478009"/>
            <ac:spMk id="19" creationId="{223CACCB-17FE-7C64-0EF5-4DE8651701E9}"/>
          </ac:spMkLst>
        </pc:spChg>
        <pc:spChg chg="add del mod">
          <ac:chgData name="Brian Hitney" userId="f602c332-4473-4e8a-9f0f-e3978b2f2a40" providerId="ADAL" clId="{2D5B1F60-BF71-43B2-9B23-BE96CA67EF3D}" dt="2024-01-15T01:58:18.031" v="6298" actId="478"/>
          <ac:spMkLst>
            <pc:docMk/>
            <pc:sldMk cId="473883086" sldId="2147478009"/>
            <ac:spMk id="20" creationId="{7A52696C-F94E-0897-5377-DE9C4F3909CD}"/>
          </ac:spMkLst>
        </pc:spChg>
        <pc:spChg chg="add del mod">
          <ac:chgData name="Brian Hitney" userId="f602c332-4473-4e8a-9f0f-e3978b2f2a40" providerId="ADAL" clId="{2D5B1F60-BF71-43B2-9B23-BE96CA67EF3D}" dt="2024-01-15T01:58:18.031" v="6298" actId="478"/>
          <ac:spMkLst>
            <pc:docMk/>
            <pc:sldMk cId="473883086" sldId="2147478009"/>
            <ac:spMk id="21" creationId="{CD5BB130-F949-2450-9EE2-17C03D96CCEA}"/>
          </ac:spMkLst>
        </pc:spChg>
        <pc:spChg chg="add mod">
          <ac:chgData name="Brian Hitney" userId="f602c332-4473-4e8a-9f0f-e3978b2f2a40" providerId="ADAL" clId="{2D5B1F60-BF71-43B2-9B23-BE96CA67EF3D}" dt="2024-01-15T02:01:38.668" v="6523" actId="1038"/>
          <ac:spMkLst>
            <pc:docMk/>
            <pc:sldMk cId="473883086" sldId="2147478009"/>
            <ac:spMk id="22" creationId="{56E57656-A253-B03A-61E4-A6A94AC9BF7F}"/>
          </ac:spMkLst>
        </pc:spChg>
        <pc:spChg chg="add mod">
          <ac:chgData name="Brian Hitney" userId="f602c332-4473-4e8a-9f0f-e3978b2f2a40" providerId="ADAL" clId="{2D5B1F60-BF71-43B2-9B23-BE96CA67EF3D}" dt="2024-01-15T02:01:38.668" v="6523" actId="1038"/>
          <ac:spMkLst>
            <pc:docMk/>
            <pc:sldMk cId="473883086" sldId="2147478009"/>
            <ac:spMk id="23" creationId="{19ACCA86-FDC7-9816-F816-8E4FEA835DBB}"/>
          </ac:spMkLst>
        </pc:spChg>
        <pc:spChg chg="add mod">
          <ac:chgData name="Brian Hitney" userId="f602c332-4473-4e8a-9f0f-e3978b2f2a40" providerId="ADAL" clId="{2D5B1F60-BF71-43B2-9B23-BE96CA67EF3D}" dt="2024-01-15T02:01:38.668" v="6523" actId="1038"/>
          <ac:spMkLst>
            <pc:docMk/>
            <pc:sldMk cId="473883086" sldId="2147478009"/>
            <ac:spMk id="24" creationId="{EE726D6C-068E-C0DD-49A6-5E8524655902}"/>
          </ac:spMkLst>
        </pc:spChg>
        <pc:spChg chg="add mod">
          <ac:chgData name="Brian Hitney" userId="f602c332-4473-4e8a-9f0f-e3978b2f2a40" providerId="ADAL" clId="{2D5B1F60-BF71-43B2-9B23-BE96CA67EF3D}" dt="2024-01-15T02:01:38.668" v="6523" actId="1038"/>
          <ac:spMkLst>
            <pc:docMk/>
            <pc:sldMk cId="473883086" sldId="2147478009"/>
            <ac:spMk id="25" creationId="{F1F9BD52-437F-1E21-A8DE-42F61D9AD18C}"/>
          </ac:spMkLst>
        </pc:spChg>
        <pc:spChg chg="add mod">
          <ac:chgData name="Brian Hitney" userId="f602c332-4473-4e8a-9f0f-e3978b2f2a40" providerId="ADAL" clId="{2D5B1F60-BF71-43B2-9B23-BE96CA67EF3D}" dt="2024-01-15T02:01:38.668" v="6523" actId="1038"/>
          <ac:spMkLst>
            <pc:docMk/>
            <pc:sldMk cId="473883086" sldId="2147478009"/>
            <ac:spMk id="26" creationId="{3140A357-5239-C541-B6E4-D1448D827D89}"/>
          </ac:spMkLst>
        </pc:spChg>
        <pc:spChg chg="add mod">
          <ac:chgData name="Brian Hitney" userId="f602c332-4473-4e8a-9f0f-e3978b2f2a40" providerId="ADAL" clId="{2D5B1F60-BF71-43B2-9B23-BE96CA67EF3D}" dt="2024-01-15T02:01:38.668" v="6523" actId="1038"/>
          <ac:spMkLst>
            <pc:docMk/>
            <pc:sldMk cId="473883086" sldId="2147478009"/>
            <ac:spMk id="27" creationId="{287A0835-356B-13F5-67EB-6550C9B3A8D1}"/>
          </ac:spMkLst>
        </pc:spChg>
        <pc:spChg chg="add mod">
          <ac:chgData name="Brian Hitney" userId="f602c332-4473-4e8a-9f0f-e3978b2f2a40" providerId="ADAL" clId="{2D5B1F60-BF71-43B2-9B23-BE96CA67EF3D}" dt="2024-01-15T02:01:38.668" v="6523" actId="1038"/>
          <ac:spMkLst>
            <pc:docMk/>
            <pc:sldMk cId="473883086" sldId="2147478009"/>
            <ac:spMk id="28" creationId="{3738A781-2E80-D22F-8598-C46C8BAE7A87}"/>
          </ac:spMkLst>
        </pc:spChg>
        <pc:spChg chg="add mod">
          <ac:chgData name="Brian Hitney" userId="f602c332-4473-4e8a-9f0f-e3978b2f2a40" providerId="ADAL" clId="{2D5B1F60-BF71-43B2-9B23-BE96CA67EF3D}" dt="2024-01-15T02:01:38.668" v="6523" actId="1038"/>
          <ac:spMkLst>
            <pc:docMk/>
            <pc:sldMk cId="473883086" sldId="2147478009"/>
            <ac:spMk id="29" creationId="{62E044F8-0010-8F27-9AAB-9DE996FBDD4F}"/>
          </ac:spMkLst>
        </pc:spChg>
        <pc:spChg chg="add mod">
          <ac:chgData name="Brian Hitney" userId="f602c332-4473-4e8a-9f0f-e3978b2f2a40" providerId="ADAL" clId="{2D5B1F60-BF71-43B2-9B23-BE96CA67EF3D}" dt="2024-01-15T02:01:38.668" v="6523" actId="1038"/>
          <ac:spMkLst>
            <pc:docMk/>
            <pc:sldMk cId="473883086" sldId="2147478009"/>
            <ac:spMk id="30" creationId="{A016DDC4-EF88-36C9-7609-098F6661777D}"/>
          </ac:spMkLst>
        </pc:spChg>
        <pc:spChg chg="add mod">
          <ac:chgData name="Brian Hitney" userId="f602c332-4473-4e8a-9f0f-e3978b2f2a40" providerId="ADAL" clId="{2D5B1F60-BF71-43B2-9B23-BE96CA67EF3D}" dt="2024-01-15T02:01:38.668" v="6523" actId="1038"/>
          <ac:spMkLst>
            <pc:docMk/>
            <pc:sldMk cId="473883086" sldId="2147478009"/>
            <ac:spMk id="31" creationId="{EA56CAFB-D10F-4B3B-889C-742D0FD576BF}"/>
          </ac:spMkLst>
        </pc:spChg>
        <pc:spChg chg="add mod">
          <ac:chgData name="Brian Hitney" userId="f602c332-4473-4e8a-9f0f-e3978b2f2a40" providerId="ADAL" clId="{2D5B1F60-BF71-43B2-9B23-BE96CA67EF3D}" dt="2024-01-15T02:01:38.668" v="6523" actId="1038"/>
          <ac:spMkLst>
            <pc:docMk/>
            <pc:sldMk cId="473883086" sldId="2147478009"/>
            <ac:spMk id="32" creationId="{4A819845-36FD-A205-242A-F16F941A34EB}"/>
          </ac:spMkLst>
        </pc:spChg>
        <pc:spChg chg="add mod">
          <ac:chgData name="Brian Hitney" userId="f602c332-4473-4e8a-9f0f-e3978b2f2a40" providerId="ADAL" clId="{2D5B1F60-BF71-43B2-9B23-BE96CA67EF3D}" dt="2024-01-15T02:01:38.668" v="6523" actId="1038"/>
          <ac:spMkLst>
            <pc:docMk/>
            <pc:sldMk cId="473883086" sldId="2147478009"/>
            <ac:spMk id="33" creationId="{16876D33-FA11-17AA-332C-974341C6E19D}"/>
          </ac:spMkLst>
        </pc:spChg>
        <pc:grpChg chg="add mod">
          <ac:chgData name="Brian Hitney" userId="f602c332-4473-4e8a-9f0f-e3978b2f2a40" providerId="ADAL" clId="{2D5B1F60-BF71-43B2-9B23-BE96CA67EF3D}" dt="2024-01-15T02:01:38.668" v="6523" actId="1038"/>
          <ac:grpSpMkLst>
            <pc:docMk/>
            <pc:sldMk cId="473883086" sldId="2147478009"/>
            <ac:grpSpMk id="34" creationId="{4D991D40-4122-A456-F6DC-24EF94696AC8}"/>
          </ac:grpSpMkLst>
        </pc:grpChg>
        <pc:grpChg chg="add mod">
          <ac:chgData name="Brian Hitney" userId="f602c332-4473-4e8a-9f0f-e3978b2f2a40" providerId="ADAL" clId="{2D5B1F60-BF71-43B2-9B23-BE96CA67EF3D}" dt="2024-01-15T02:01:38.668" v="6523" actId="1038"/>
          <ac:grpSpMkLst>
            <pc:docMk/>
            <pc:sldMk cId="473883086" sldId="2147478009"/>
            <ac:grpSpMk id="35" creationId="{D89FBFCD-E73B-63D9-267F-194738C6F484}"/>
          </ac:grpSpMkLst>
        </pc:grpChg>
        <pc:grpChg chg="add mod">
          <ac:chgData name="Brian Hitney" userId="f602c332-4473-4e8a-9f0f-e3978b2f2a40" providerId="ADAL" clId="{2D5B1F60-BF71-43B2-9B23-BE96CA67EF3D}" dt="2024-01-15T02:01:38.668" v="6523" actId="1038"/>
          <ac:grpSpMkLst>
            <pc:docMk/>
            <pc:sldMk cId="473883086" sldId="2147478009"/>
            <ac:grpSpMk id="36" creationId="{42BE48D6-BB90-C985-3561-11DB884E52CE}"/>
          </ac:grpSpMkLst>
        </pc:grpChg>
        <pc:grpChg chg="add mod">
          <ac:chgData name="Brian Hitney" userId="f602c332-4473-4e8a-9f0f-e3978b2f2a40" providerId="ADAL" clId="{2D5B1F60-BF71-43B2-9B23-BE96CA67EF3D}" dt="2024-01-15T02:01:38.668" v="6523" actId="1038"/>
          <ac:grpSpMkLst>
            <pc:docMk/>
            <pc:sldMk cId="473883086" sldId="2147478009"/>
            <ac:grpSpMk id="37" creationId="{2B6F9741-E6EF-6E19-9536-F8C7EC670D65}"/>
          </ac:grpSpMkLst>
        </pc:grpChg>
        <pc:picChg chg="del">
          <ac:chgData name="Brian Hitney" userId="f602c332-4473-4e8a-9f0f-e3978b2f2a40" providerId="ADAL" clId="{2D5B1F60-BF71-43B2-9B23-BE96CA67EF3D}" dt="2024-01-15T01:40:12.016" v="6146" actId="478"/>
          <ac:picMkLst>
            <pc:docMk/>
            <pc:sldMk cId="473883086" sldId="2147478009"/>
            <ac:picMk id="5" creationId="{F598319C-7921-91C4-7A99-7F7EA816120D}"/>
          </ac:picMkLst>
        </pc:picChg>
        <pc:picChg chg="add del">
          <ac:chgData name="Brian Hitney" userId="f602c332-4473-4e8a-9f0f-e3978b2f2a40" providerId="ADAL" clId="{2D5B1F60-BF71-43B2-9B23-BE96CA67EF3D}" dt="2024-01-15T01:54:49.223" v="6148" actId="22"/>
          <ac:picMkLst>
            <pc:docMk/>
            <pc:sldMk cId="473883086" sldId="2147478009"/>
            <ac:picMk id="7" creationId="{B5C8E36D-EF94-C73A-8F81-CE99475320A8}"/>
          </ac:picMkLst>
        </pc:picChg>
        <pc:picChg chg="add mod ord">
          <ac:chgData name="Brian Hitney" userId="f602c332-4473-4e8a-9f0f-e3978b2f2a40" providerId="ADAL" clId="{2D5B1F60-BF71-43B2-9B23-BE96CA67EF3D}" dt="2024-01-15T02:00:50.401" v="6460" actId="1076"/>
          <ac:picMkLst>
            <pc:docMk/>
            <pc:sldMk cId="473883086" sldId="2147478009"/>
            <ac:picMk id="9" creationId="{101DFCF9-0DCC-0B2C-77A1-C7EEB6C671A1}"/>
          </ac:picMkLst>
        </pc:picChg>
      </pc:sldChg>
      <pc:sldChg chg="modSp add mod">
        <pc:chgData name="Brian Hitney" userId="f602c332-4473-4e8a-9f0f-e3978b2f2a40" providerId="ADAL" clId="{2D5B1F60-BF71-43B2-9B23-BE96CA67EF3D}" dt="2024-01-15T04:53:54.032" v="6981" actId="20577"/>
        <pc:sldMkLst>
          <pc:docMk/>
          <pc:sldMk cId="2404481481" sldId="2147478010"/>
        </pc:sldMkLst>
        <pc:graphicFrameChg chg="mod modGraphic">
          <ac:chgData name="Brian Hitney" userId="f602c332-4473-4e8a-9f0f-e3978b2f2a40" providerId="ADAL" clId="{2D5B1F60-BF71-43B2-9B23-BE96CA67EF3D}" dt="2024-01-15T04:53:54.032" v="6981" actId="20577"/>
          <ac:graphicFrameMkLst>
            <pc:docMk/>
            <pc:sldMk cId="2404481481" sldId="2147478010"/>
            <ac:graphicFrameMk id="4" creationId="{34432E0C-BC45-647A-EA0F-B488BCC1925E}"/>
          </ac:graphicFrameMkLst>
        </pc:graphicFrameChg>
        <pc:picChg chg="mod">
          <ac:chgData name="Brian Hitney" userId="f602c332-4473-4e8a-9f0f-e3978b2f2a40" providerId="ADAL" clId="{2D5B1F60-BF71-43B2-9B23-BE96CA67EF3D}" dt="2024-01-15T04:48:20.084" v="6924" actId="34135"/>
          <ac:picMkLst>
            <pc:docMk/>
            <pc:sldMk cId="2404481481" sldId="2147478010"/>
            <ac:picMk id="3" creationId="{4959CF0C-F6D2-1C64-E36A-422BD32C492A}"/>
          </ac:picMkLst>
        </pc:picChg>
      </pc:sldChg>
      <pc:sldMasterChg chg="delSldLayout modSldLayout">
        <pc:chgData name="Brian Hitney" userId="f602c332-4473-4e8a-9f0f-e3978b2f2a40" providerId="ADAL" clId="{2D5B1F60-BF71-43B2-9B23-BE96CA67EF3D}" dt="2024-01-15T04:41:10.656" v="6563" actId="14100"/>
        <pc:sldMasterMkLst>
          <pc:docMk/>
          <pc:sldMasterMk cId="3588427678" sldId="2147484229"/>
        </pc:sldMasterMkLst>
        <pc:sldLayoutChg chg="del">
          <pc:chgData name="Brian Hitney" userId="f602c332-4473-4e8a-9f0f-e3978b2f2a40" providerId="ADAL" clId="{2D5B1F60-BF71-43B2-9B23-BE96CA67EF3D}" dt="2024-01-15T02:01:54.940" v="6527" actId="47"/>
          <pc:sldLayoutMkLst>
            <pc:docMk/>
            <pc:sldMasterMk cId="3588427678" sldId="2147484229"/>
            <pc:sldLayoutMk cId="3833818747" sldId="2147486166"/>
          </pc:sldLayoutMkLst>
        </pc:sldLayoutChg>
        <pc:sldLayoutChg chg="delSp modSp mod">
          <pc:chgData name="Brian Hitney" userId="f602c332-4473-4e8a-9f0f-e3978b2f2a40" providerId="ADAL" clId="{2D5B1F60-BF71-43B2-9B23-BE96CA67EF3D}" dt="2024-01-15T04:41:10.656" v="6563" actId="14100"/>
          <pc:sldLayoutMkLst>
            <pc:docMk/>
            <pc:sldMasterMk cId="3588427678" sldId="2147484229"/>
            <pc:sldLayoutMk cId="320926231" sldId="2147486173"/>
          </pc:sldLayoutMkLst>
          <pc:spChg chg="mod">
            <ac:chgData name="Brian Hitney" userId="f602c332-4473-4e8a-9f0f-e3978b2f2a40" providerId="ADAL" clId="{2D5B1F60-BF71-43B2-9B23-BE96CA67EF3D}" dt="2024-01-15T04:41:10.656" v="6563" actId="14100"/>
            <ac:spMkLst>
              <pc:docMk/>
              <pc:sldMasterMk cId="3588427678" sldId="2147484229"/>
              <pc:sldLayoutMk cId="320926231" sldId="2147486173"/>
              <ac:spMk id="4" creationId="{C29DFEC5-946A-BB92-1334-ACE7B43907BF}"/>
            </ac:spMkLst>
          </pc:spChg>
          <pc:spChg chg="mod">
            <ac:chgData name="Brian Hitney" userId="f602c332-4473-4e8a-9f0f-e3978b2f2a40" providerId="ADAL" clId="{2D5B1F60-BF71-43B2-9B23-BE96CA67EF3D}" dt="2024-01-15T04:40:46.620" v="6559" actId="14100"/>
            <ac:spMkLst>
              <pc:docMk/>
              <pc:sldMasterMk cId="3588427678" sldId="2147484229"/>
              <pc:sldLayoutMk cId="320926231" sldId="2147486173"/>
              <ac:spMk id="11" creationId="{6DC534A6-26E9-D943-EC01-B68A88789B46}"/>
            </ac:spMkLst>
          </pc:spChg>
          <pc:spChg chg="mod">
            <ac:chgData name="Brian Hitney" userId="f602c332-4473-4e8a-9f0f-e3978b2f2a40" providerId="ADAL" clId="{2D5B1F60-BF71-43B2-9B23-BE96CA67EF3D}" dt="2024-01-15T04:40:59.690" v="6561" actId="14100"/>
            <ac:spMkLst>
              <pc:docMk/>
              <pc:sldMasterMk cId="3588427678" sldId="2147484229"/>
              <pc:sldLayoutMk cId="320926231" sldId="2147486173"/>
              <ac:spMk id="20" creationId="{6B558C13-2A32-8A4B-856B-2AB00C47770F}"/>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21" creationId="{DFF8B5E8-017D-9448-B30F-CD659C221073}"/>
            </ac:spMkLst>
          </pc:spChg>
          <pc:spChg chg="mod">
            <ac:chgData name="Brian Hitney" userId="f602c332-4473-4e8a-9f0f-e3978b2f2a40" providerId="ADAL" clId="{2D5B1F60-BF71-43B2-9B23-BE96CA67EF3D}" dt="2024-01-15T04:41:03.653" v="6562" actId="14100"/>
            <ac:spMkLst>
              <pc:docMk/>
              <pc:sldMasterMk cId="3588427678" sldId="2147484229"/>
              <pc:sldLayoutMk cId="320926231" sldId="2147486173"/>
              <ac:spMk id="26" creationId="{844592AA-1A9A-8E46-B40A-8739500A22C9}"/>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27" creationId="{6E747F9F-4D5A-1E4C-92B5-549F887E8726}"/>
            </ac:spMkLst>
          </pc:spChg>
          <pc:spChg chg="mod">
            <ac:chgData name="Brian Hitney" userId="f602c332-4473-4e8a-9f0f-e3978b2f2a40" providerId="ADAL" clId="{2D5B1F60-BF71-43B2-9B23-BE96CA67EF3D}" dt="2024-01-15T04:40:55.454" v="6560" actId="14100"/>
            <ac:spMkLst>
              <pc:docMk/>
              <pc:sldMasterMk cId="3588427678" sldId="2147484229"/>
              <pc:sldLayoutMk cId="320926231" sldId="2147486173"/>
              <ac:spMk id="43" creationId="{E66FAAC7-8AEC-104A-A5DD-4AEB7AA585A9}"/>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44" creationId="{5E1D2D98-23BB-FF4A-95AC-2A429CDF840F}"/>
            </ac:spMkLst>
          </pc:spChg>
          <pc:spChg chg="mod">
            <ac:chgData name="Brian Hitney" userId="f602c332-4473-4e8a-9f0f-e3978b2f2a40" providerId="ADAL" clId="{2D5B1F60-BF71-43B2-9B23-BE96CA67EF3D}" dt="2024-01-15T04:40:38.139" v="6558" actId="14100"/>
            <ac:spMkLst>
              <pc:docMk/>
              <pc:sldMasterMk cId="3588427678" sldId="2147484229"/>
              <pc:sldLayoutMk cId="320926231" sldId="2147486173"/>
              <ac:spMk id="49" creationId="{6345ABD8-4C05-A749-91A9-2D1F286CB735}"/>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50" creationId="{40D75468-C5B7-204E-BE74-7892BA35FF75}"/>
            </ac:spMkLst>
          </pc:spChg>
          <pc:cxnChg chg="mod">
            <ac:chgData name="Brian Hitney" userId="f602c332-4473-4e8a-9f0f-e3978b2f2a40" providerId="ADAL" clId="{2D5B1F60-BF71-43B2-9B23-BE96CA67EF3D}" dt="2024-01-15T04:40:46.620" v="6559" actId="14100"/>
            <ac:cxnSpMkLst>
              <pc:docMk/>
              <pc:sldMasterMk cId="3588427678" sldId="2147484229"/>
              <pc:sldLayoutMk cId="320926231" sldId="2147486173"/>
              <ac:cxnSpMk id="8" creationId="{64B039F3-5E70-7A71-B946-437C0D95DD8D}"/>
            </ac:cxnSpMkLst>
          </pc:cxnChg>
          <pc:cxnChg chg="mod">
            <ac:chgData name="Brian Hitney" userId="f602c332-4473-4e8a-9f0f-e3978b2f2a40" providerId="ADAL" clId="{2D5B1F60-BF71-43B2-9B23-BE96CA67EF3D}" dt="2024-01-15T04:40:01.041" v="6554" actId="14100"/>
            <ac:cxnSpMkLst>
              <pc:docMk/>
              <pc:sldMasterMk cId="3588427678" sldId="2147484229"/>
              <pc:sldLayoutMk cId="320926231" sldId="2147486173"/>
              <ac:cxnSpMk id="32" creationId="{93971A8C-E65D-6B49-ADA2-293469DDD7BC}"/>
            </ac:cxnSpMkLst>
          </pc:cxnChg>
          <pc:cxnChg chg="del">
            <ac:chgData name="Brian Hitney" userId="f602c332-4473-4e8a-9f0f-e3978b2f2a40" providerId="ADAL" clId="{2D5B1F60-BF71-43B2-9B23-BE96CA67EF3D}" dt="2024-01-15T00:26:09.673" v="4916" actId="478"/>
            <ac:cxnSpMkLst>
              <pc:docMk/>
              <pc:sldMasterMk cId="3588427678" sldId="2147484229"/>
              <pc:sldLayoutMk cId="320926231" sldId="2147486173"/>
              <ac:cxnSpMk id="33" creationId="{291A700F-7F45-F94C-A435-F7EE30C70A7E}"/>
            </ac:cxnSpMkLst>
          </pc:cxnChg>
          <pc:cxnChg chg="mod">
            <ac:chgData name="Brian Hitney" userId="f602c332-4473-4e8a-9f0f-e3978b2f2a40" providerId="ADAL" clId="{2D5B1F60-BF71-43B2-9B23-BE96CA67EF3D}" dt="2024-01-15T04:40:38.139" v="6558" actId="14100"/>
            <ac:cxnSpMkLst>
              <pc:docMk/>
              <pc:sldMasterMk cId="3588427678" sldId="2147484229"/>
              <pc:sldLayoutMk cId="320926231" sldId="2147486173"/>
              <ac:cxnSpMk id="38" creationId="{C3539B16-CE2C-3A4D-B528-4C530EFD148D}"/>
            </ac:cxnSpMkLst>
          </pc:cxnChg>
          <pc:cxnChg chg="del">
            <ac:chgData name="Brian Hitney" userId="f602c332-4473-4e8a-9f0f-e3978b2f2a40" providerId="ADAL" clId="{2D5B1F60-BF71-43B2-9B23-BE96CA67EF3D}" dt="2024-01-15T00:26:09.673" v="4916" actId="478"/>
            <ac:cxnSpMkLst>
              <pc:docMk/>
              <pc:sldMasterMk cId="3588427678" sldId="2147484229"/>
              <pc:sldLayoutMk cId="320926231" sldId="2147486173"/>
              <ac:cxnSpMk id="39" creationId="{CA683FC3-D470-6642-8CD2-833A816B7C06}"/>
            </ac:cxnSpMkLst>
          </pc:cxnChg>
        </pc:sldLayoutChg>
        <pc:sldLayoutChg chg="del">
          <pc:chgData name="Brian Hitney" userId="f602c332-4473-4e8a-9f0f-e3978b2f2a40" providerId="ADAL" clId="{2D5B1F60-BF71-43B2-9B23-BE96CA67EF3D}" dt="2024-01-14T02:20:18.343" v="64" actId="47"/>
          <pc:sldLayoutMkLst>
            <pc:docMk/>
            <pc:sldMasterMk cId="3588427678" sldId="2147484229"/>
            <pc:sldLayoutMk cId="931623129" sldId="21474861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a:t>Medallion </a:t>
          </a:r>
          <a:r>
            <a:rPr lang="en-US" dirty="0"/>
            <a:t>Architecture, notebooks, and data wrangler</a:t>
          </a:r>
        </a:p>
      </dgm:t>
    </dgm:pt>
    <dgm:pt modelId="{13A0A5D1-DBF9-4089-9300-841F198C9123}" type="parTrans" cxnId="{0B9AC8B6-0A92-427D-857C-3F65F4BE362B}">
      <dgm:prSet/>
      <dgm:spPr/>
    </dgm:pt>
    <dgm:pt modelId="{68C7B61F-A55E-4C78-BAF5-E1E5DDC25CDB}" type="sibTrans" cxnId="{0B9AC8B6-0A92-427D-857C-3F65F4BE362B}">
      <dgm:prSet/>
      <dgm:spPr/>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8851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0</a:t>
          </a:r>
          <a:br>
            <a:rPr lang="en-US" sz="1100" kern="1200" dirty="0"/>
          </a:br>
          <a:r>
            <a:rPr lang="en-US" sz="1100" kern="1200" dirty="0"/>
            <a:t>9:00-9:30 AM</a:t>
          </a:r>
        </a:p>
      </dsp:txBody>
      <dsp:txXfrm>
        <a:off x="2793" y="288510"/>
        <a:ext cx="1429051" cy="394762"/>
      </dsp:txXfrm>
    </dsp:sp>
    <dsp:sp modelId="{5F92FD12-F3C2-42E1-914F-DC70E8252135}">
      <dsp:nvSpPr>
        <dsp:cNvPr id="0" name=""/>
        <dsp:cNvSpPr/>
      </dsp:nvSpPr>
      <dsp:spPr>
        <a:xfrm>
          <a:off x="1431845" y="28851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88510"/>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88510"/>
        <a:ext cx="3887020" cy="394762"/>
      </dsp:txXfrm>
    </dsp:sp>
    <dsp:sp modelId="{9143A9F0-261C-427B-98F2-77380F743F7C}">
      <dsp:nvSpPr>
        <dsp:cNvPr id="0" name=""/>
        <dsp:cNvSpPr/>
      </dsp:nvSpPr>
      <dsp:spPr>
        <a:xfrm>
          <a:off x="2793" y="72287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1 &amp; 2</a:t>
          </a:r>
          <a:br>
            <a:rPr lang="en-US" sz="1100" kern="1200" dirty="0"/>
          </a:br>
          <a:r>
            <a:rPr lang="en-US" sz="1100" kern="1200" dirty="0"/>
            <a:t>9:30-10:15 AM</a:t>
          </a:r>
        </a:p>
      </dsp:txBody>
      <dsp:txXfrm>
        <a:off x="2793" y="722873"/>
        <a:ext cx="1429051" cy="394762"/>
      </dsp:txXfrm>
    </dsp:sp>
    <dsp:sp modelId="{AC771E73-C6F8-453F-B0DC-C4C5E05E544C}">
      <dsp:nvSpPr>
        <dsp:cNvPr id="0" name=""/>
        <dsp:cNvSpPr/>
      </dsp:nvSpPr>
      <dsp:spPr>
        <a:xfrm>
          <a:off x="1431845" y="72287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722873"/>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722873"/>
        <a:ext cx="3887020" cy="394762"/>
      </dsp:txXfrm>
    </dsp:sp>
    <dsp:sp modelId="{DD33F018-1AA6-4495-926F-5F3752E23E79}">
      <dsp:nvSpPr>
        <dsp:cNvPr id="0" name=""/>
        <dsp:cNvSpPr/>
      </dsp:nvSpPr>
      <dsp:spPr>
        <a:xfrm>
          <a:off x="2793" y="115723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3</a:t>
          </a:r>
          <a:br>
            <a:rPr lang="en-US" sz="1100" kern="1200" dirty="0"/>
          </a:br>
          <a:r>
            <a:rPr lang="en-US" sz="1100" kern="1200" dirty="0"/>
            <a:t>10:15 – 10 :45 AM</a:t>
          </a:r>
        </a:p>
      </dsp:txBody>
      <dsp:txXfrm>
        <a:off x="2793" y="1157235"/>
        <a:ext cx="1429051" cy="394762"/>
      </dsp:txXfrm>
    </dsp:sp>
    <dsp:sp modelId="{ED0663BD-4031-4A4B-A88C-F7B9529D288B}">
      <dsp:nvSpPr>
        <dsp:cNvPr id="0" name=""/>
        <dsp:cNvSpPr/>
      </dsp:nvSpPr>
      <dsp:spPr>
        <a:xfrm>
          <a:off x="1431845" y="115723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5723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57235"/>
        <a:ext cx="3887020" cy="394762"/>
      </dsp:txXfrm>
    </dsp:sp>
    <dsp:sp modelId="{87122FBB-B5F0-45A6-8E91-D99B369CB2DF}">
      <dsp:nvSpPr>
        <dsp:cNvPr id="0" name=""/>
        <dsp:cNvSpPr/>
      </dsp:nvSpPr>
      <dsp:spPr>
        <a:xfrm>
          <a:off x="2793" y="1591598"/>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Break and Review</a:t>
          </a:r>
          <a:br>
            <a:rPr lang="en-US" sz="1100" kern="1200" dirty="0"/>
          </a:br>
          <a:r>
            <a:rPr lang="en-US" sz="1100" kern="1200" dirty="0"/>
            <a:t>10:45 – 11:00 AM</a:t>
          </a:r>
        </a:p>
      </dsp:txBody>
      <dsp:txXfrm>
        <a:off x="2793" y="1591598"/>
        <a:ext cx="1429051" cy="394762"/>
      </dsp:txXfrm>
    </dsp:sp>
    <dsp:sp modelId="{F33BC3AF-291E-45EA-8980-CA6AB2AD82BC}">
      <dsp:nvSpPr>
        <dsp:cNvPr id="0" name=""/>
        <dsp:cNvSpPr/>
      </dsp:nvSpPr>
      <dsp:spPr>
        <a:xfrm>
          <a:off x="1431845" y="1591598"/>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2596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4</a:t>
          </a:r>
          <a:br>
            <a:rPr lang="en-US" sz="1100" kern="1200" dirty="0"/>
          </a:br>
          <a:r>
            <a:rPr lang="en-US" sz="1100" kern="1200" dirty="0"/>
            <a:t>11:00 – 11:30 AM</a:t>
          </a:r>
        </a:p>
      </dsp:txBody>
      <dsp:txXfrm>
        <a:off x="2793" y="2025960"/>
        <a:ext cx="1429051" cy="394762"/>
      </dsp:txXfrm>
    </dsp:sp>
    <dsp:sp modelId="{9FF193CF-5DA3-4295-8EFA-F0AF225985FE}">
      <dsp:nvSpPr>
        <dsp:cNvPr id="0" name=""/>
        <dsp:cNvSpPr/>
      </dsp:nvSpPr>
      <dsp:spPr>
        <a:xfrm>
          <a:off x="1431845" y="202596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25960"/>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25960"/>
        <a:ext cx="3887020" cy="394762"/>
      </dsp:txXfrm>
    </dsp:sp>
    <dsp:sp modelId="{DBC2B4E3-D1A9-4812-9CF2-731CEE4CA5BD}">
      <dsp:nvSpPr>
        <dsp:cNvPr id="0" name=""/>
        <dsp:cNvSpPr/>
      </dsp:nvSpPr>
      <dsp:spPr>
        <a:xfrm>
          <a:off x="2793" y="246032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Lunch Break</a:t>
          </a:r>
          <a:br>
            <a:rPr lang="en-US" sz="1100" kern="1200" dirty="0"/>
          </a:br>
          <a:r>
            <a:rPr lang="en-US" sz="1100" kern="1200" dirty="0"/>
            <a:t>11:30  – 12:30 PM </a:t>
          </a:r>
        </a:p>
      </dsp:txBody>
      <dsp:txXfrm>
        <a:off x="2793" y="2460323"/>
        <a:ext cx="1429051" cy="394762"/>
      </dsp:txXfrm>
    </dsp:sp>
    <dsp:sp modelId="{12019DD3-CEE8-4A20-9397-5F90C48F8D42}">
      <dsp:nvSpPr>
        <dsp:cNvPr id="0" name=""/>
        <dsp:cNvSpPr/>
      </dsp:nvSpPr>
      <dsp:spPr>
        <a:xfrm>
          <a:off x="1431845" y="246032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89468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5</a:t>
          </a:r>
          <a:br>
            <a:rPr lang="en-US" sz="1100" kern="1200" dirty="0"/>
          </a:br>
          <a:r>
            <a:rPr lang="en-US" sz="1100" kern="1200" dirty="0"/>
            <a:t>12:30pm – 2:00 PM</a:t>
          </a:r>
        </a:p>
      </dsp:txBody>
      <dsp:txXfrm>
        <a:off x="2793" y="2894685"/>
        <a:ext cx="1429051" cy="394762"/>
      </dsp:txXfrm>
    </dsp:sp>
    <dsp:sp modelId="{F6B465F5-54D4-46E8-828A-167957ECFB8A}">
      <dsp:nvSpPr>
        <dsp:cNvPr id="0" name=""/>
        <dsp:cNvSpPr/>
      </dsp:nvSpPr>
      <dsp:spPr>
        <a:xfrm>
          <a:off x="1431845" y="289468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89468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894685"/>
        <a:ext cx="3887020" cy="394762"/>
      </dsp:txXfrm>
    </dsp:sp>
    <dsp:sp modelId="{F6435C6A-E151-41BB-827E-22312712DE76}">
      <dsp:nvSpPr>
        <dsp:cNvPr id="0" name=""/>
        <dsp:cNvSpPr/>
      </dsp:nvSpPr>
      <dsp:spPr>
        <a:xfrm>
          <a:off x="2793" y="3329048"/>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6</a:t>
          </a:r>
          <a:br>
            <a:rPr lang="en-US" sz="1100" kern="1200" dirty="0"/>
          </a:br>
          <a:r>
            <a:rPr lang="en-US" sz="1100" kern="1200" dirty="0"/>
            <a:t>2:00-3:00 PM</a:t>
          </a:r>
        </a:p>
      </dsp:txBody>
      <dsp:txXfrm>
        <a:off x="2793" y="3329048"/>
        <a:ext cx="1429051" cy="394762"/>
      </dsp:txXfrm>
    </dsp:sp>
    <dsp:sp modelId="{8B764439-FF55-4F8E-BC23-5BD442C9AE38}">
      <dsp:nvSpPr>
        <dsp:cNvPr id="0" name=""/>
        <dsp:cNvSpPr/>
      </dsp:nvSpPr>
      <dsp:spPr>
        <a:xfrm>
          <a:off x="1431845" y="3329048"/>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29048"/>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29048"/>
        <a:ext cx="3887020" cy="394762"/>
      </dsp:txXfrm>
    </dsp:sp>
    <dsp:sp modelId="{409B05E0-1247-4993-B50D-9B26C2DE4F95}">
      <dsp:nvSpPr>
        <dsp:cNvPr id="0" name=""/>
        <dsp:cNvSpPr/>
      </dsp:nvSpPr>
      <dsp:spPr>
        <a:xfrm>
          <a:off x="2793" y="376341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Break and Q&amp;A</a:t>
          </a:r>
          <a:br>
            <a:rPr lang="en-US" sz="1100" kern="1200" dirty="0"/>
          </a:br>
          <a:r>
            <a:rPr lang="en-US" sz="1100" kern="1200" dirty="0"/>
            <a:t>3:00 – 3:15</a:t>
          </a:r>
        </a:p>
      </dsp:txBody>
      <dsp:txXfrm>
        <a:off x="2793" y="3763410"/>
        <a:ext cx="1429051" cy="394762"/>
      </dsp:txXfrm>
    </dsp:sp>
    <dsp:sp modelId="{2E573CF3-DA17-450A-B9F5-9CB67B1EC731}">
      <dsp:nvSpPr>
        <dsp:cNvPr id="0" name=""/>
        <dsp:cNvSpPr/>
      </dsp:nvSpPr>
      <dsp:spPr>
        <a:xfrm>
          <a:off x="1431845" y="376341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19777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7</a:t>
          </a:r>
          <a:br>
            <a:rPr lang="en-US" sz="1100" kern="1200" dirty="0"/>
          </a:br>
          <a:r>
            <a:rPr lang="en-US" sz="1100" kern="1200" dirty="0"/>
            <a:t>3:15-4::30 PM</a:t>
          </a:r>
        </a:p>
      </dsp:txBody>
      <dsp:txXfrm>
        <a:off x="2793" y="4197773"/>
        <a:ext cx="1429051" cy="394762"/>
      </dsp:txXfrm>
    </dsp:sp>
    <dsp:sp modelId="{0E0E5E46-AFB4-459C-9112-EBE1D51D9117}">
      <dsp:nvSpPr>
        <dsp:cNvPr id="0" name=""/>
        <dsp:cNvSpPr/>
      </dsp:nvSpPr>
      <dsp:spPr>
        <a:xfrm>
          <a:off x="1431845" y="419777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197773"/>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197773"/>
        <a:ext cx="3887020" cy="394762"/>
      </dsp:txXfrm>
    </dsp:sp>
    <dsp:sp modelId="{4313B9EB-F567-4A7A-AA3E-72B3FDCC8876}">
      <dsp:nvSpPr>
        <dsp:cNvPr id="0" name=""/>
        <dsp:cNvSpPr/>
      </dsp:nvSpPr>
      <dsp:spPr>
        <a:xfrm>
          <a:off x="2793" y="463213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Closing</a:t>
          </a:r>
          <a:br>
            <a:rPr lang="en-US" sz="1100" kern="1200" dirty="0"/>
          </a:br>
          <a:r>
            <a:rPr lang="en-US" sz="1100" kern="1200" dirty="0"/>
            <a:t>4:30 – 4:45 PM</a:t>
          </a:r>
        </a:p>
      </dsp:txBody>
      <dsp:txXfrm>
        <a:off x="2793" y="4632135"/>
        <a:ext cx="1429051" cy="394762"/>
      </dsp:txXfrm>
    </dsp:sp>
    <dsp:sp modelId="{2EAB0603-1675-4C94-8189-68F8DE5ED2AA}">
      <dsp:nvSpPr>
        <dsp:cNvPr id="0" name=""/>
        <dsp:cNvSpPr/>
      </dsp:nvSpPr>
      <dsp:spPr>
        <a:xfrm>
          <a:off x="1431845" y="463213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3213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32135"/>
        <a:ext cx="3887020" cy="394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179388"/>
          <a:ext cx="1429051" cy="13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Modules 1-3</a:t>
          </a:r>
          <a:br>
            <a:rPr lang="en-US" sz="2000" kern="1200" dirty="0"/>
          </a:br>
          <a:r>
            <a:rPr lang="en-US" sz="2000" kern="1200" dirty="0"/>
            <a:t>9:00 – 10:00 AM</a:t>
          </a:r>
        </a:p>
      </dsp:txBody>
      <dsp:txXfrm>
        <a:off x="2793" y="179388"/>
        <a:ext cx="1429051" cy="1336500"/>
      </dsp:txXfrm>
    </dsp:sp>
    <dsp:sp modelId="{5F92FD12-F3C2-42E1-914F-DC70E8252135}">
      <dsp:nvSpPr>
        <dsp:cNvPr id="0" name=""/>
        <dsp:cNvSpPr/>
      </dsp:nvSpPr>
      <dsp:spPr>
        <a:xfrm>
          <a:off x="1431845" y="179388"/>
          <a:ext cx="285810" cy="1336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179388"/>
          <a:ext cx="3887020" cy="1336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Solution Overview</a:t>
          </a:r>
        </a:p>
        <a:p>
          <a:pPr marL="228600" lvl="1" indent="-228600" algn="l" defTabSz="889000">
            <a:lnSpc>
              <a:spcPct val="90000"/>
            </a:lnSpc>
            <a:spcBef>
              <a:spcPct val="0"/>
            </a:spcBef>
            <a:spcAft>
              <a:spcPct val="15000"/>
            </a:spcAft>
            <a:buChar char="•"/>
          </a:pPr>
          <a:r>
            <a:rPr lang="en-US" sz="2000" kern="1200" dirty="0"/>
            <a:t>Setup</a:t>
          </a:r>
        </a:p>
      </dsp:txBody>
      <dsp:txXfrm>
        <a:off x="1831980" y="179388"/>
        <a:ext cx="3887020" cy="1336500"/>
      </dsp:txXfrm>
    </dsp:sp>
    <dsp:sp modelId="{9143A9F0-261C-427B-98F2-77380F743F7C}">
      <dsp:nvSpPr>
        <dsp:cNvPr id="0" name=""/>
        <dsp:cNvSpPr/>
      </dsp:nvSpPr>
      <dsp:spPr>
        <a:xfrm>
          <a:off x="2793" y="1587888"/>
          <a:ext cx="1429051"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 6</a:t>
          </a:r>
        </a:p>
        <a:p>
          <a:pPr marL="0" lvl="0" indent="0" algn="r" defTabSz="889000">
            <a:lnSpc>
              <a:spcPct val="90000"/>
            </a:lnSpc>
            <a:spcBef>
              <a:spcPct val="0"/>
            </a:spcBef>
            <a:spcAft>
              <a:spcPct val="35000"/>
            </a:spcAft>
            <a:buNone/>
          </a:pPr>
          <a:r>
            <a:rPr lang="en-US" sz="2000" kern="1200" dirty="0"/>
            <a:t>10:00 – 11:00 AM</a:t>
          </a:r>
        </a:p>
      </dsp:txBody>
      <dsp:txXfrm>
        <a:off x="2793" y="1587888"/>
        <a:ext cx="1429051" cy="1138500"/>
      </dsp:txXfrm>
    </dsp:sp>
    <dsp:sp modelId="{AC771E73-C6F8-453F-B0DC-C4C5E05E544C}">
      <dsp:nvSpPr>
        <dsp:cNvPr id="0" name=""/>
        <dsp:cNvSpPr/>
      </dsp:nvSpPr>
      <dsp:spPr>
        <a:xfrm>
          <a:off x="1431845" y="1587888"/>
          <a:ext cx="285810" cy="1138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587888"/>
          <a:ext cx="3887020" cy="1138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Module 6: Lakehouse</a:t>
          </a:r>
        </a:p>
        <a:p>
          <a:pPr marL="228600" lvl="1" indent="-228600" algn="l" defTabSz="889000">
            <a:lnSpc>
              <a:spcPct val="90000"/>
            </a:lnSpc>
            <a:spcBef>
              <a:spcPct val="0"/>
            </a:spcBef>
            <a:spcAft>
              <a:spcPct val="15000"/>
            </a:spcAft>
            <a:buChar char="•"/>
          </a:pPr>
          <a:r>
            <a:rPr lang="en-US" sz="2000" kern="1200" dirty="0"/>
            <a:t>Medallion Architecture, notebooks, and data wrangler</a:t>
          </a:r>
        </a:p>
      </dsp:txBody>
      <dsp:txXfrm>
        <a:off x="1831980" y="1587888"/>
        <a:ext cx="3887020" cy="1138500"/>
      </dsp:txXfrm>
    </dsp:sp>
    <dsp:sp modelId="{DD33F018-1AA6-4495-926F-5F3752E23E79}">
      <dsp:nvSpPr>
        <dsp:cNvPr id="0" name=""/>
        <dsp:cNvSpPr/>
      </dsp:nvSpPr>
      <dsp:spPr>
        <a:xfrm>
          <a:off x="2793" y="2798388"/>
          <a:ext cx="1429051"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 7</a:t>
          </a:r>
        </a:p>
        <a:p>
          <a:pPr marL="0" lvl="0" indent="0" algn="r" defTabSz="889000">
            <a:lnSpc>
              <a:spcPct val="90000"/>
            </a:lnSpc>
            <a:spcBef>
              <a:spcPct val="0"/>
            </a:spcBef>
            <a:spcAft>
              <a:spcPct val="35000"/>
            </a:spcAft>
            <a:buNone/>
          </a:pPr>
          <a:r>
            <a:rPr lang="en-US" sz="2000" kern="1200" dirty="0"/>
            <a:t>11:00 – 12:30 PM</a:t>
          </a:r>
        </a:p>
      </dsp:txBody>
      <dsp:txXfrm>
        <a:off x="2793" y="2798388"/>
        <a:ext cx="1429051" cy="1138500"/>
      </dsp:txXfrm>
    </dsp:sp>
    <dsp:sp modelId="{ED0663BD-4031-4A4B-A88C-F7B9529D288B}">
      <dsp:nvSpPr>
        <dsp:cNvPr id="0" name=""/>
        <dsp:cNvSpPr/>
      </dsp:nvSpPr>
      <dsp:spPr>
        <a:xfrm>
          <a:off x="1431845" y="2798388"/>
          <a:ext cx="285810" cy="1138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8388"/>
          <a:ext cx="3887020" cy="1138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Science</a:t>
          </a:r>
        </a:p>
        <a:p>
          <a:pPr marL="228600" lvl="1" indent="-228600" algn="l" defTabSz="889000">
            <a:lnSpc>
              <a:spcPct val="90000"/>
            </a:lnSpc>
            <a:spcBef>
              <a:spcPct val="0"/>
            </a:spcBef>
            <a:spcAft>
              <a:spcPct val="15000"/>
            </a:spcAft>
            <a:buChar char="•"/>
          </a:pPr>
          <a:r>
            <a:rPr lang="en-US" sz="2000" kern="1200" dirty="0"/>
            <a:t>Build ML models to predict stock prices</a:t>
          </a:r>
        </a:p>
      </dsp:txBody>
      <dsp:txXfrm>
        <a:off x="1831980" y="2798388"/>
        <a:ext cx="3887020" cy="1138500"/>
      </dsp:txXfrm>
    </dsp:sp>
    <dsp:sp modelId="{F6435C6A-E151-41BB-827E-22312712DE76}">
      <dsp:nvSpPr>
        <dsp:cNvPr id="0" name=""/>
        <dsp:cNvSpPr/>
      </dsp:nvSpPr>
      <dsp:spPr>
        <a:xfrm>
          <a:off x="2793" y="4008888"/>
          <a:ext cx="142905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Closing</a:t>
          </a:r>
          <a:br>
            <a:rPr lang="en-US" sz="2000" kern="1200" dirty="0"/>
          </a:br>
          <a:r>
            <a:rPr lang="en-US" sz="2000" kern="1200" dirty="0"/>
            <a:t>12:30pm – 1:00 PM</a:t>
          </a:r>
        </a:p>
      </dsp:txBody>
      <dsp:txXfrm>
        <a:off x="2793" y="4008888"/>
        <a:ext cx="1429051" cy="1014750"/>
      </dsp:txXfrm>
    </dsp:sp>
    <dsp:sp modelId="{8B764439-FF55-4F8E-BC23-5BD442C9AE38}">
      <dsp:nvSpPr>
        <dsp:cNvPr id="0" name=""/>
        <dsp:cNvSpPr/>
      </dsp:nvSpPr>
      <dsp:spPr>
        <a:xfrm>
          <a:off x="1431845" y="4008888"/>
          <a:ext cx="285810" cy="101475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4008888"/>
          <a:ext cx="3887020" cy="101475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Q&amp;A, Feedback, and next steps</a:t>
          </a:r>
        </a:p>
      </dsp:txBody>
      <dsp:txXfrm>
        <a:off x="1831980" y="4008888"/>
        <a:ext cx="3887020" cy="1014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3253" y="13243"/>
          <a:ext cx="1664402" cy="129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3253" y="13243"/>
        <a:ext cx="1664402" cy="1291950"/>
      </dsp:txXfrm>
    </dsp:sp>
    <dsp:sp modelId="{5F92FD12-F3C2-42E1-914F-DC70E8252135}">
      <dsp:nvSpPr>
        <dsp:cNvPr id="0" name=""/>
        <dsp:cNvSpPr/>
      </dsp:nvSpPr>
      <dsp:spPr>
        <a:xfrm>
          <a:off x="1667656" y="13243"/>
          <a:ext cx="332880" cy="129195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2133689" y="13243"/>
          <a:ext cx="4527174" cy="129195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2133689" y="13243"/>
        <a:ext cx="4527174" cy="1291950"/>
      </dsp:txXfrm>
    </dsp:sp>
    <dsp:sp modelId="{9143A9F0-261C-427B-98F2-77380F743F7C}">
      <dsp:nvSpPr>
        <dsp:cNvPr id="0" name=""/>
        <dsp:cNvSpPr/>
      </dsp:nvSpPr>
      <dsp:spPr>
        <a:xfrm>
          <a:off x="3253" y="1998372"/>
          <a:ext cx="1664402" cy="89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3253" y="1998372"/>
        <a:ext cx="1664402" cy="897187"/>
      </dsp:txXfrm>
    </dsp:sp>
    <dsp:sp modelId="{AC771E73-C6F8-453F-B0DC-C4C5E05E544C}">
      <dsp:nvSpPr>
        <dsp:cNvPr id="0" name=""/>
        <dsp:cNvSpPr/>
      </dsp:nvSpPr>
      <dsp:spPr>
        <a:xfrm>
          <a:off x="1667656" y="1409593"/>
          <a:ext cx="332880" cy="2074746"/>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2133689" y="1409593"/>
          <a:ext cx="4527174" cy="2074746"/>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a:t>Medallion </a:t>
          </a:r>
          <a:r>
            <a:rPr lang="en-US" sz="2900" kern="1200" dirty="0"/>
            <a:t>Architecture, notebooks, and data wrangler</a:t>
          </a:r>
        </a:p>
      </dsp:txBody>
      <dsp:txXfrm>
        <a:off x="2133689" y="1409593"/>
        <a:ext cx="4527174" cy="2074746"/>
      </dsp:txXfrm>
    </dsp:sp>
    <dsp:sp modelId="{DD33F018-1AA6-4495-926F-5F3752E23E79}">
      <dsp:nvSpPr>
        <dsp:cNvPr id="0" name=""/>
        <dsp:cNvSpPr/>
      </dsp:nvSpPr>
      <dsp:spPr>
        <a:xfrm>
          <a:off x="3253" y="3953221"/>
          <a:ext cx="1664402" cy="89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3253" y="3953221"/>
        <a:ext cx="1664402" cy="897187"/>
      </dsp:txXfrm>
    </dsp:sp>
    <dsp:sp modelId="{ED0663BD-4031-4A4B-A88C-F7B9529D288B}">
      <dsp:nvSpPr>
        <dsp:cNvPr id="0" name=""/>
        <dsp:cNvSpPr/>
      </dsp:nvSpPr>
      <dsp:spPr>
        <a:xfrm>
          <a:off x="1667656" y="3588739"/>
          <a:ext cx="332880" cy="162615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2133689" y="3588739"/>
          <a:ext cx="4527174" cy="162615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2133689" y="3588739"/>
        <a:ext cx="4527174" cy="16261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1/15/2024 12:13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1/15/2024 12:11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B56A-5A91-466F-FE04-6EA1E1E64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CD2F8-8F2D-0ABF-95A6-321361037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81669-A5B7-DCE1-1BCD-D04DCC0868E6}"/>
              </a:ext>
            </a:extLst>
          </p:cNvPr>
          <p:cNvSpPr>
            <a:spLocks noGrp="1"/>
          </p:cNvSpPr>
          <p:nvPr>
            <p:ph type="body" idx="1"/>
          </p:nvPr>
        </p:nvSpPr>
        <p:spPr/>
        <p:txBody>
          <a:bodyPr/>
          <a:lstStyle/>
          <a:p>
            <a:r>
              <a:rPr lang="en-US" dirty="0"/>
              <a:t>Half day workshop example</a:t>
            </a:r>
          </a:p>
        </p:txBody>
      </p:sp>
      <p:sp>
        <p:nvSpPr>
          <p:cNvPr id="4" name="Header Placeholder 3">
            <a:extLst>
              <a:ext uri="{FF2B5EF4-FFF2-40B4-BE49-F238E27FC236}">
                <a16:creationId xmlns:a16="http://schemas.microsoft.com/office/drawing/2014/main" id="{95FF3B4D-045C-548C-D03E-081B236033F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FFB10C8-6EED-9DD0-7785-BEF475CF138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DE86ACB-1858-4605-3A7A-04565A3204B0}"/>
              </a:ext>
            </a:extLst>
          </p:cNvPr>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a:extLst>
              <a:ext uri="{FF2B5EF4-FFF2-40B4-BE49-F238E27FC236}">
                <a16:creationId xmlns:a16="http://schemas.microsoft.com/office/drawing/2014/main" id="{385F9F19-17A1-0BEC-0101-AEACAC7B125A}"/>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3244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F60C-5F71-516E-1F43-41325F53A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B16AA-FD66-4119-B9DA-34C30F358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2706C-FE78-7646-C2F7-D3247105CBC1}"/>
              </a:ext>
            </a:extLst>
          </p:cNvPr>
          <p:cNvSpPr>
            <a:spLocks noGrp="1"/>
          </p:cNvSpPr>
          <p:nvPr>
            <p:ph type="body" idx="1"/>
          </p:nvPr>
        </p:nvSpPr>
        <p:spPr/>
        <p:txBody>
          <a:bodyPr/>
          <a:lstStyle/>
          <a:p>
            <a:r>
              <a:rPr lang="en-US" dirty="0"/>
              <a:t>3 day lunch and learn style</a:t>
            </a:r>
          </a:p>
        </p:txBody>
      </p:sp>
      <p:sp>
        <p:nvSpPr>
          <p:cNvPr id="4" name="Header Placeholder 3">
            <a:extLst>
              <a:ext uri="{FF2B5EF4-FFF2-40B4-BE49-F238E27FC236}">
                <a16:creationId xmlns:a16="http://schemas.microsoft.com/office/drawing/2014/main" id="{CDA49BCA-C7EF-6D66-09F6-CCC614FB747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54C593B-11C1-D1CB-51CE-AE069C3114D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A9470E-0F55-0F73-D010-0BF635C67E0B}"/>
              </a:ext>
            </a:extLst>
          </p:cNvPr>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a:extLst>
              <a:ext uri="{FF2B5EF4-FFF2-40B4-BE49-F238E27FC236}">
                <a16:creationId xmlns:a16="http://schemas.microsoft.com/office/drawing/2014/main" id="{89197539-AD43-3DB9-A7B8-A58472C1AF40}"/>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9405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2190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 the next 30 minutes, we will introduce the new Microsoft Fabric solution and what it has to offer.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Segoe UI" panose="020B0502040204020203" pitchFamily="34" charset="0"/>
                <a:ea typeface="Calibri" panose="020F0502020204030204" pitchFamily="34" charset="0"/>
              </a:rPr>
              <a:t>We will explore the challenges and opportunities that organizations face while navigating the ecosystem of data, analytics, services, tools, and the necessary business outcomes they support. We will also share how Microsoft Fabric is uniquely positioned to support your organization with a simplified, unified, SaaS-based data and analytics solution. </a:t>
            </a:r>
            <a:r>
              <a:rPr lang="en-US" sz="4400" dirty="0">
                <a:effectLst/>
              </a:rPr>
              <a:t> </a:t>
            </a:r>
            <a:endParaRPr lang="en-US" sz="1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0652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So, how do you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data-driven decisions, at scale, and integrate them into big picture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As we’ve seen, research shows that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successful integration of both data and analytics improves time to insights and faster value realization. </a:t>
            </a:r>
            <a:r>
              <a:rPr lang="en-US" sz="1800" dirty="0">
                <a:effectLst/>
                <a:latin typeface="Segoe UI" panose="020B0502040204020203" pitchFamily="34" charset="0"/>
                <a:ea typeface="Calibri" panose="020F0502020204030204" pitchFamily="34" charset="0"/>
                <a:cs typeface="Arial" panose="020B0604020202020204" pitchFamily="34" charset="0"/>
              </a:rPr>
              <a:t>A comprehensive, unified ecosystem that leverages machine learning and artificial intelligence is key for all organizations to achieve success and data modernization.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641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tabLst>
                <a:tab pos="457200" algn="l"/>
              </a:tabLst>
            </a:pPr>
            <a:r>
              <a:rPr lang="en-US" sz="900" dirty="0">
                <a:effectLst/>
                <a:latin typeface="Segoe UI" panose="020B0502040204020203" pitchFamily="34" charset="0"/>
                <a:ea typeface="Times New Roman" panose="02020603050405020304" pitchFamily="18" charset="0"/>
              </a:rPr>
              <a:t>Microsoft Fabric provides a one-stop-shop for </a:t>
            </a:r>
            <a:r>
              <a:rPr lang="en-US" sz="900" dirty="0">
                <a:solidFill>
                  <a:srgbClr val="000000"/>
                </a:solidFill>
                <a:effectLst/>
                <a:latin typeface="Segoe UI" panose="020B0502040204020203" pitchFamily="34" charset="0"/>
                <a:ea typeface="Times New Roman" panose="02020603050405020304" pitchFamily="18" charset="0"/>
              </a:rPr>
              <a:t>data integration, data engineering, real-time analytics, data science, and business intelligence</a:t>
            </a:r>
            <a:r>
              <a:rPr lang="en-US" sz="1800" dirty="0">
                <a:effectLst/>
              </a:rPr>
              <a:t> </a:t>
            </a:r>
            <a:r>
              <a:rPr lang="en-US" sz="900" dirty="0">
                <a:effectLst/>
                <a:latin typeface="Segoe UI" panose="020B0502040204020203" pitchFamily="34" charset="0"/>
                <a:ea typeface="Times New Roman" panose="02020603050405020304" pitchFamily="18" charset="0"/>
              </a:rPr>
              <a:t>needs without compromising the privacy and security of your data. By joining top companies using Microsoft Fabric, you will enable teams to experience </a:t>
            </a:r>
            <a:r>
              <a:rPr lang="en-US" sz="900" dirty="0">
                <a:solidFill>
                  <a:srgbClr val="000000"/>
                </a:solidFill>
                <a:effectLst/>
                <a:latin typeface="Segoe UI" panose="020B0502040204020203" pitchFamily="34" charset="0"/>
                <a:ea typeface="Calibri" panose="020F0502020204030204" pitchFamily="34" charset="0"/>
              </a:rPr>
              <a:t>an end-to-end, highly integrated, single solution that is easy to understand, onboard, create, and operate</a:t>
            </a:r>
            <a:r>
              <a:rPr lang="en-US" sz="900" dirty="0">
                <a:effectLst/>
                <a:latin typeface="Segoe UI" panose="020B0502040204020203" pitchFamily="34"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With this solution you will no longer have to stitch together multiple data, analytics, and BI solutions to get the business answers you need. With this unified SaaS solution, you’ll have a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source of truth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for all your data and analytics, enabling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secure, democratized insights</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By leveraging this powerful open and scalable solution, you’ll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accelerate time to value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through cost management, spend optimization––making the most of your data investment.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1/15/2024 12:11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626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lakehouse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dirty="0">
                <a:effectLst/>
                <a:latin typeface="Segoe UI" panose="020B0502040204020203" pitchFamily="34" charset="0"/>
                <a:ea typeface="Calibri" panose="020F0502020204030204" pitchFamily="34" charset="0"/>
                <a:cs typeface="Arial" panose="020B0604020202020204" pitchFamily="34" charset="0"/>
              </a:rPr>
              <a:t> – With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6470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the disruption of the past few years, there is no secret that technology is a way of future-proofing for tomorrow. To remain resilient, organizations require trusted security and the ability to be agile, especially in today’s rapidly changing climate.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The new Microsoft Fabric solution combines Microsoft Fabric with the power of large language models to help accelerate your organization’s productivity. All of this is done without sacrificing security, as your data is stored encrypted on the cloud – and is not used to train the foundational AI models.</a:t>
            </a:r>
          </a:p>
          <a:p>
            <a:pPr marL="0" marR="0" algn="l">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750"/>
              </a:spcBef>
              <a:spcAft>
                <a:spcPts val="750"/>
              </a:spcAft>
            </a:pPr>
            <a:r>
              <a:rPr lang="en-US" sz="1800" kern="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Microsoft Fabric is infused at every layer with experiences designed to help users get more done and unlock the full potential of their data. With Copilot in Fabric in every data experience, users can use conversational language to create dataflows and data pipelines, generate code and entire functions, build machine learning models, or visualize results with stunning Power BI reports at the speed of thought. </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750"/>
              </a:spcBef>
              <a:spcAft>
                <a:spcPts val="75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For example, when connecting to data, Copilot can turn words into dataflows and data pipelines to help users integrate data from anywhere. For users writing code, Copilot can automatically suggest code and entire functions in real-time in their editor. When creating machine learning models, Copilot can act as a guide to maximize the insights unlocked from data. And with Copilot in Power BI, users can simply describe the visuals and insights they’re looking for and Copilot will do the rest. Users can create and tailor reports in seconds, generate and edit DAX calculations, create narrative summaries, and ask questions about their data, all in conversational language. </a:t>
            </a:r>
          </a:p>
          <a:p>
            <a:pPr marL="0" marR="0">
              <a:spcBef>
                <a:spcPts val="0"/>
              </a:spcBef>
              <a:spcAft>
                <a:spcPts val="800"/>
              </a:spcAft>
            </a:pPr>
            <a:endPar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kern="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Customers can even create their own conversational language experiences that combine Azure Open AI models and their data and publish them as plug-ins. But for all these AI-powered experiences, our customer’s data always remains their data—it will never be used by Microsoft without consent.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9705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So, how do you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data-driven decisions, at scale, and integrate them into big picture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As we’ve seen, research shows that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successful integration of both data and analytics improves time to insights and faster value realization. </a:t>
            </a:r>
            <a:r>
              <a:rPr lang="en-US" sz="1800" dirty="0">
                <a:effectLst/>
                <a:latin typeface="Segoe UI" panose="020B0502040204020203" pitchFamily="34" charset="0"/>
                <a:ea typeface="Calibri" panose="020F0502020204030204" pitchFamily="34" charset="0"/>
                <a:cs typeface="Arial" panose="020B0604020202020204" pitchFamily="34" charset="0"/>
              </a:rPr>
              <a:t>A comprehensive, unified ecosystem that leverages machine learning and artificial intelligence is key for all organizations to achieve success and data modernization.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6415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D661-D959-0003-0D47-F48DD1331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6FC10-273E-E684-02DB-FD0817ACD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3BA05-4C1A-01CF-6887-4A15FF8C5C52}"/>
              </a:ext>
            </a:extLst>
          </p:cNvPr>
          <p:cNvSpPr>
            <a:spLocks noGrp="1"/>
          </p:cNvSpPr>
          <p:nvPr>
            <p:ph type="body" idx="1"/>
          </p:nvPr>
        </p:nvSpPr>
        <p:spPr/>
        <p:txBody>
          <a:bodyPr/>
          <a:lstStyle/>
          <a:p>
            <a:r>
              <a:rPr lang="en-US" dirty="0"/>
              <a:t>Full day workshop</a:t>
            </a:r>
          </a:p>
        </p:txBody>
      </p:sp>
      <p:sp>
        <p:nvSpPr>
          <p:cNvPr id="4" name="Header Placeholder 3">
            <a:extLst>
              <a:ext uri="{FF2B5EF4-FFF2-40B4-BE49-F238E27FC236}">
                <a16:creationId xmlns:a16="http://schemas.microsoft.com/office/drawing/2014/main" id="{E0547D33-40AD-9FDC-6E16-D5433EBAACD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C44DD79-0C97-5B9F-51ED-26630C21958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5E574-4EE2-821D-1748-86368E01BD60}"/>
              </a:ext>
            </a:extLst>
          </p:cNvPr>
          <p:cNvSpPr>
            <a:spLocks noGrp="1"/>
          </p:cNvSpPr>
          <p:nvPr>
            <p:ph type="dt" idx="1"/>
          </p:nvPr>
        </p:nvSpPr>
        <p:spPr/>
        <p:txBody>
          <a:bodyPr/>
          <a:lstStyle/>
          <a:p>
            <a:fld id="{386CE63F-9E7F-4C04-9D0D-FCA25A8E9E86}" type="datetime8">
              <a:rPr lang="en-US" smtClean="0"/>
              <a:t>1/15/2024 12:11 AM</a:t>
            </a:fld>
            <a:endParaRPr lang="en-US"/>
          </a:p>
        </p:txBody>
      </p:sp>
      <p:sp>
        <p:nvSpPr>
          <p:cNvPr id="7" name="Slide Number Placeholder 6">
            <a:extLst>
              <a:ext uri="{FF2B5EF4-FFF2-40B4-BE49-F238E27FC236}">
                <a16:creationId xmlns:a16="http://schemas.microsoft.com/office/drawing/2014/main" id="{AE139621-E88F-6568-8575-CFA6A3864730}"/>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2055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5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0238"/>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09262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2364016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185727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88264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886637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5003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135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799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162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392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4484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796071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0649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7962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9004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023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377794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59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00829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16745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51531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336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8605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4565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84902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5548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75607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35319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1752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7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29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7996766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582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56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0925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7596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582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7596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5686856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5686856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513303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07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3164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480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206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7602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401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93183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6738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1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51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38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07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5497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21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636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17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79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7700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153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467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53347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2239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721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842079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87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851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52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09752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6808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413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25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75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5914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0043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566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815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4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022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30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983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02431639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8411761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0299676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109765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08091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48747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6641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246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1624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5612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1670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563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21294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6608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19988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258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8011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27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617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248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00930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568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0971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33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9502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2954373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405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140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0832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993754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634402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70322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06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9772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89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147523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09262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083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4998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092745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838780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635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341645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2129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7630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66631909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77052938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84" Type="http://schemas.openxmlformats.org/officeDocument/2006/relationships/slideLayout" Target="../slideLayouts/slideLayout102.xml"/><Relationship Id="rId89" Type="http://schemas.openxmlformats.org/officeDocument/2006/relationships/slideLayout" Target="../slideLayouts/slideLayout107.xml"/><Relationship Id="rId112" Type="http://schemas.openxmlformats.org/officeDocument/2006/relationships/slideLayout" Target="../slideLayouts/slideLayout130.xml"/><Relationship Id="rId16" Type="http://schemas.openxmlformats.org/officeDocument/2006/relationships/slideLayout" Target="../slideLayouts/slideLayout34.xml"/><Relationship Id="rId107" Type="http://schemas.openxmlformats.org/officeDocument/2006/relationships/slideLayout" Target="../slideLayouts/slideLayout125.xml"/><Relationship Id="rId11" Type="http://schemas.openxmlformats.org/officeDocument/2006/relationships/slideLayout" Target="../slideLayouts/slideLayout29.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74" Type="http://schemas.openxmlformats.org/officeDocument/2006/relationships/slideLayout" Target="../slideLayouts/slideLayout92.xml"/><Relationship Id="rId79" Type="http://schemas.openxmlformats.org/officeDocument/2006/relationships/slideLayout" Target="../slideLayouts/slideLayout97.xml"/><Relationship Id="rId102" Type="http://schemas.openxmlformats.org/officeDocument/2006/relationships/slideLayout" Target="../slideLayouts/slideLayout120.xml"/><Relationship Id="rId5" Type="http://schemas.openxmlformats.org/officeDocument/2006/relationships/slideLayout" Target="../slideLayouts/slideLayout23.xml"/><Relationship Id="rId90" Type="http://schemas.openxmlformats.org/officeDocument/2006/relationships/slideLayout" Target="../slideLayouts/slideLayout108.xml"/><Relationship Id="rId95" Type="http://schemas.openxmlformats.org/officeDocument/2006/relationships/slideLayout" Target="../slideLayouts/slideLayout113.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113" Type="http://schemas.openxmlformats.org/officeDocument/2006/relationships/slideLayout" Target="../slideLayouts/slideLayout131.xml"/><Relationship Id="rId80" Type="http://schemas.openxmlformats.org/officeDocument/2006/relationships/slideLayout" Target="../slideLayouts/slideLayout98.xml"/><Relationship Id="rId85" Type="http://schemas.openxmlformats.org/officeDocument/2006/relationships/slideLayout" Target="../slideLayouts/slideLayout103.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59" Type="http://schemas.openxmlformats.org/officeDocument/2006/relationships/slideLayout" Target="../slideLayouts/slideLayout77.xml"/><Relationship Id="rId103" Type="http://schemas.openxmlformats.org/officeDocument/2006/relationships/slideLayout" Target="../slideLayouts/slideLayout121.xml"/><Relationship Id="rId108" Type="http://schemas.openxmlformats.org/officeDocument/2006/relationships/slideLayout" Target="../slideLayouts/slideLayout126.xml"/><Relationship Id="rId54" Type="http://schemas.openxmlformats.org/officeDocument/2006/relationships/slideLayout" Target="../slideLayouts/slideLayout72.xml"/><Relationship Id="rId70" Type="http://schemas.openxmlformats.org/officeDocument/2006/relationships/slideLayout" Target="../slideLayouts/slideLayout88.xml"/><Relationship Id="rId75" Type="http://schemas.openxmlformats.org/officeDocument/2006/relationships/slideLayout" Target="../slideLayouts/slideLayout93.xml"/><Relationship Id="rId91" Type="http://schemas.openxmlformats.org/officeDocument/2006/relationships/slideLayout" Target="../slideLayouts/slideLayout109.xml"/><Relationship Id="rId96" Type="http://schemas.openxmlformats.org/officeDocument/2006/relationships/slideLayout" Target="../slideLayouts/slideLayout11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6" Type="http://schemas.openxmlformats.org/officeDocument/2006/relationships/slideLayout" Target="../slideLayouts/slideLayout124.xml"/><Relationship Id="rId114" Type="http://schemas.openxmlformats.org/officeDocument/2006/relationships/theme" Target="../theme/theme2.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73" Type="http://schemas.openxmlformats.org/officeDocument/2006/relationships/slideLayout" Target="../slideLayouts/slideLayout91.xml"/><Relationship Id="rId78" Type="http://schemas.openxmlformats.org/officeDocument/2006/relationships/slideLayout" Target="../slideLayouts/slideLayout96.xml"/><Relationship Id="rId81" Type="http://schemas.openxmlformats.org/officeDocument/2006/relationships/slideLayout" Target="../slideLayouts/slideLayout99.xml"/><Relationship Id="rId86" Type="http://schemas.openxmlformats.org/officeDocument/2006/relationships/slideLayout" Target="../slideLayouts/slideLayout104.xml"/><Relationship Id="rId94" Type="http://schemas.openxmlformats.org/officeDocument/2006/relationships/slideLayout" Target="../slideLayouts/slideLayout112.xml"/><Relationship Id="rId99" Type="http://schemas.openxmlformats.org/officeDocument/2006/relationships/slideLayout" Target="../slideLayouts/slideLayout117.xml"/><Relationship Id="rId101" Type="http://schemas.openxmlformats.org/officeDocument/2006/relationships/slideLayout" Target="../slideLayouts/slideLayout11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109" Type="http://schemas.openxmlformats.org/officeDocument/2006/relationships/slideLayout" Target="../slideLayouts/slideLayout12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6" Type="http://schemas.openxmlformats.org/officeDocument/2006/relationships/slideLayout" Target="../slideLayouts/slideLayout94.xml"/><Relationship Id="rId97" Type="http://schemas.openxmlformats.org/officeDocument/2006/relationships/slideLayout" Target="../slideLayouts/slideLayout115.xml"/><Relationship Id="rId104" Type="http://schemas.openxmlformats.org/officeDocument/2006/relationships/slideLayout" Target="../slideLayouts/slideLayout122.xml"/><Relationship Id="rId7" Type="http://schemas.openxmlformats.org/officeDocument/2006/relationships/slideLayout" Target="../slideLayouts/slideLayout25.xml"/><Relationship Id="rId71" Type="http://schemas.openxmlformats.org/officeDocument/2006/relationships/slideLayout" Target="../slideLayouts/slideLayout89.xml"/><Relationship Id="rId92" Type="http://schemas.openxmlformats.org/officeDocument/2006/relationships/slideLayout" Target="../slideLayouts/slideLayout110.xml"/><Relationship Id="rId2" Type="http://schemas.openxmlformats.org/officeDocument/2006/relationships/slideLayout" Target="../slideLayouts/slideLayout20.xml"/><Relationship Id="rId29" Type="http://schemas.openxmlformats.org/officeDocument/2006/relationships/slideLayout" Target="../slideLayouts/slideLayout47.xml"/><Relationship Id="rId24" Type="http://schemas.openxmlformats.org/officeDocument/2006/relationships/slideLayout" Target="../slideLayouts/slideLayout42.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66" Type="http://schemas.openxmlformats.org/officeDocument/2006/relationships/slideLayout" Target="../slideLayouts/slideLayout84.xml"/><Relationship Id="rId87" Type="http://schemas.openxmlformats.org/officeDocument/2006/relationships/slideLayout" Target="../slideLayouts/slideLayout105.xml"/><Relationship Id="rId110" Type="http://schemas.openxmlformats.org/officeDocument/2006/relationships/slideLayout" Target="../slideLayouts/slideLayout128.xml"/><Relationship Id="rId115" Type="http://schemas.openxmlformats.org/officeDocument/2006/relationships/image" Target="../media/image5.emf"/><Relationship Id="rId61" Type="http://schemas.openxmlformats.org/officeDocument/2006/relationships/slideLayout" Target="../slideLayouts/slideLayout79.xml"/><Relationship Id="rId82" Type="http://schemas.openxmlformats.org/officeDocument/2006/relationships/slideLayout" Target="../slideLayouts/slideLayout100.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56" Type="http://schemas.openxmlformats.org/officeDocument/2006/relationships/slideLayout" Target="../slideLayouts/slideLayout74.xml"/><Relationship Id="rId77" Type="http://schemas.openxmlformats.org/officeDocument/2006/relationships/slideLayout" Target="../slideLayouts/slideLayout95.xml"/><Relationship Id="rId100" Type="http://schemas.openxmlformats.org/officeDocument/2006/relationships/slideLayout" Target="../slideLayouts/slideLayout118.xml"/><Relationship Id="rId105" Type="http://schemas.openxmlformats.org/officeDocument/2006/relationships/slideLayout" Target="../slideLayouts/slideLayout123.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93" Type="http://schemas.openxmlformats.org/officeDocument/2006/relationships/slideLayout" Target="../slideLayouts/slideLayout111.xml"/><Relationship Id="rId98" Type="http://schemas.openxmlformats.org/officeDocument/2006/relationships/slideLayout" Target="../slideLayouts/slideLayout116.xml"/><Relationship Id="rId3" Type="http://schemas.openxmlformats.org/officeDocument/2006/relationships/slideLayout" Target="../slideLayouts/slideLayout21.xml"/><Relationship Id="rId25" Type="http://schemas.openxmlformats.org/officeDocument/2006/relationships/slideLayout" Target="../slideLayouts/slideLayout43.xml"/><Relationship Id="rId46" Type="http://schemas.openxmlformats.org/officeDocument/2006/relationships/slideLayout" Target="../slideLayouts/slideLayout64.xml"/><Relationship Id="rId67" Type="http://schemas.openxmlformats.org/officeDocument/2006/relationships/slideLayout" Target="../slideLayouts/slideLayout85.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62" Type="http://schemas.openxmlformats.org/officeDocument/2006/relationships/slideLayout" Target="../slideLayouts/slideLayout80.xml"/><Relationship Id="rId83" Type="http://schemas.openxmlformats.org/officeDocument/2006/relationships/slideLayout" Target="../slideLayouts/slideLayout101.xml"/><Relationship Id="rId88" Type="http://schemas.openxmlformats.org/officeDocument/2006/relationships/slideLayout" Target="../slideLayouts/slideLayout106.xml"/><Relationship Id="rId11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052" r:id="rId1"/>
    <p:sldLayoutId id="2147486185" r:id="rId2"/>
    <p:sldLayoutId id="2147486152" r:id="rId3"/>
    <p:sldLayoutId id="2147486174" r:id="rId4"/>
    <p:sldLayoutId id="2147486178" r:id="rId5"/>
    <p:sldLayoutId id="2147486179" r:id="rId6"/>
    <p:sldLayoutId id="2147486180" r:id="rId7"/>
    <p:sldLayoutId id="2147486181" r:id="rId8"/>
    <p:sldLayoutId id="2147486186" r:id="rId9"/>
    <p:sldLayoutId id="2147486173" r:id="rId10"/>
    <p:sldLayoutId id="2147486020" r:id="rId11"/>
    <p:sldLayoutId id="2147484710" r:id="rId12"/>
    <p:sldLayoutId id="2147486187" r:id="rId13"/>
    <p:sldLayoutId id="2147486188" r:id="rId14"/>
    <p:sldLayoutId id="2147486163" r:id="rId15"/>
    <p:sldLayoutId id="2147486164" r:id="rId16"/>
    <p:sldLayoutId id="2147486189" r:id="rId17"/>
    <p:sldLayoutId id="214748618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115">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98419043"/>
      </p:ext>
    </p:extLst>
  </p:cSld>
  <p:clrMap bg1="lt1" tx1="dk1" bg2="lt2" tx2="dk2" accent1="accent1" accent2="accent2" accent3="accent3" accent4="accent4" accent5="accent5" accent6="accent6" hlink="hlink" folHlink="folHlink"/>
  <p:sldLayoutIdLst>
    <p:sldLayoutId id="2147486191" r:id="rId1"/>
    <p:sldLayoutId id="2147486192" r:id="rId2"/>
    <p:sldLayoutId id="2147486193" r:id="rId3"/>
    <p:sldLayoutId id="2147486194" r:id="rId4"/>
    <p:sldLayoutId id="2147486195" r:id="rId5"/>
    <p:sldLayoutId id="2147486196" r:id="rId6"/>
    <p:sldLayoutId id="2147486197" r:id="rId7"/>
    <p:sldLayoutId id="2147486198" r:id="rId8"/>
    <p:sldLayoutId id="2147486199" r:id="rId9"/>
    <p:sldLayoutId id="2147486200" r:id="rId10"/>
    <p:sldLayoutId id="2147486201" r:id="rId11"/>
    <p:sldLayoutId id="2147486202" r:id="rId12"/>
    <p:sldLayoutId id="2147486203" r:id="rId13"/>
    <p:sldLayoutId id="2147486204" r:id="rId14"/>
    <p:sldLayoutId id="2147486205" r:id="rId15"/>
    <p:sldLayoutId id="2147486206" r:id="rId16"/>
    <p:sldLayoutId id="2147486207" r:id="rId17"/>
    <p:sldLayoutId id="2147486208" r:id="rId18"/>
    <p:sldLayoutId id="2147486209" r:id="rId19"/>
    <p:sldLayoutId id="2147486210" r:id="rId20"/>
    <p:sldLayoutId id="2147486211" r:id="rId21"/>
    <p:sldLayoutId id="2147486212" r:id="rId22"/>
    <p:sldLayoutId id="2147486213" r:id="rId23"/>
    <p:sldLayoutId id="2147486214" r:id="rId24"/>
    <p:sldLayoutId id="2147486215" r:id="rId25"/>
    <p:sldLayoutId id="2147486216" r:id="rId26"/>
    <p:sldLayoutId id="2147486217" r:id="rId27"/>
    <p:sldLayoutId id="2147486218" r:id="rId28"/>
    <p:sldLayoutId id="2147486219" r:id="rId29"/>
    <p:sldLayoutId id="2147486220" r:id="rId30"/>
    <p:sldLayoutId id="2147486221" r:id="rId31"/>
    <p:sldLayoutId id="2147486222" r:id="rId32"/>
    <p:sldLayoutId id="2147486223" r:id="rId33"/>
    <p:sldLayoutId id="2147486224" r:id="rId34"/>
    <p:sldLayoutId id="2147486225" r:id="rId35"/>
    <p:sldLayoutId id="2147486226" r:id="rId36"/>
    <p:sldLayoutId id="2147486227" r:id="rId37"/>
    <p:sldLayoutId id="2147486228" r:id="rId38"/>
    <p:sldLayoutId id="2147486229" r:id="rId39"/>
    <p:sldLayoutId id="2147486230" r:id="rId40"/>
    <p:sldLayoutId id="2147486231" r:id="rId41"/>
    <p:sldLayoutId id="2147486232" r:id="rId42"/>
    <p:sldLayoutId id="2147486233" r:id="rId43"/>
    <p:sldLayoutId id="2147486234" r:id="rId44"/>
    <p:sldLayoutId id="2147486235" r:id="rId45"/>
    <p:sldLayoutId id="2147486236" r:id="rId46"/>
    <p:sldLayoutId id="2147486237" r:id="rId47"/>
    <p:sldLayoutId id="2147486238" r:id="rId48"/>
    <p:sldLayoutId id="2147486239" r:id="rId49"/>
    <p:sldLayoutId id="2147486240" r:id="rId50"/>
    <p:sldLayoutId id="2147486241" r:id="rId51"/>
    <p:sldLayoutId id="2147486242" r:id="rId52"/>
    <p:sldLayoutId id="2147486243" r:id="rId53"/>
    <p:sldLayoutId id="2147486244" r:id="rId54"/>
    <p:sldLayoutId id="2147486245" r:id="rId55"/>
    <p:sldLayoutId id="2147486246" r:id="rId56"/>
    <p:sldLayoutId id="2147486247" r:id="rId57"/>
    <p:sldLayoutId id="2147486248" r:id="rId58"/>
    <p:sldLayoutId id="2147486249" r:id="rId59"/>
    <p:sldLayoutId id="2147486250" r:id="rId60"/>
    <p:sldLayoutId id="2147486251" r:id="rId61"/>
    <p:sldLayoutId id="2147486252" r:id="rId62"/>
    <p:sldLayoutId id="2147486253" r:id="rId63"/>
    <p:sldLayoutId id="2147486254" r:id="rId64"/>
    <p:sldLayoutId id="2147486255" r:id="rId65"/>
    <p:sldLayoutId id="2147486256" r:id="rId66"/>
    <p:sldLayoutId id="2147486257" r:id="rId67"/>
    <p:sldLayoutId id="2147486258" r:id="rId68"/>
    <p:sldLayoutId id="2147486259" r:id="rId69"/>
    <p:sldLayoutId id="2147486260" r:id="rId70"/>
    <p:sldLayoutId id="2147486261" r:id="rId71"/>
    <p:sldLayoutId id="2147486262" r:id="rId72"/>
    <p:sldLayoutId id="2147486263" r:id="rId73"/>
    <p:sldLayoutId id="2147486264" r:id="rId74"/>
    <p:sldLayoutId id="2147486265" r:id="rId75"/>
    <p:sldLayoutId id="2147486266" r:id="rId76"/>
    <p:sldLayoutId id="2147486267" r:id="rId77"/>
    <p:sldLayoutId id="2147486268" r:id="rId78"/>
    <p:sldLayoutId id="2147486269" r:id="rId79"/>
    <p:sldLayoutId id="2147486270" r:id="rId80"/>
    <p:sldLayoutId id="2147486271" r:id="rId81"/>
    <p:sldLayoutId id="2147486272" r:id="rId82"/>
    <p:sldLayoutId id="2147486273" r:id="rId83"/>
    <p:sldLayoutId id="2147486274" r:id="rId84"/>
    <p:sldLayoutId id="2147486275" r:id="rId85"/>
    <p:sldLayoutId id="2147486276" r:id="rId86"/>
    <p:sldLayoutId id="2147486277" r:id="rId87"/>
    <p:sldLayoutId id="2147486278" r:id="rId88"/>
    <p:sldLayoutId id="2147486279" r:id="rId89"/>
    <p:sldLayoutId id="2147486280" r:id="rId90"/>
    <p:sldLayoutId id="2147486281" r:id="rId91"/>
    <p:sldLayoutId id="2147486282" r:id="rId92"/>
    <p:sldLayoutId id="2147486283" r:id="rId93"/>
    <p:sldLayoutId id="2147486284" r:id="rId94"/>
    <p:sldLayoutId id="2147486285" r:id="rId95"/>
    <p:sldLayoutId id="2147486286" r:id="rId96"/>
    <p:sldLayoutId id="2147486287" r:id="rId97"/>
    <p:sldLayoutId id="2147486288" r:id="rId98"/>
    <p:sldLayoutId id="2147486289" r:id="rId99"/>
    <p:sldLayoutId id="2147486290" r:id="rId100"/>
    <p:sldLayoutId id="2147486291" r:id="rId101"/>
    <p:sldLayoutId id="2147486292" r:id="rId102"/>
    <p:sldLayoutId id="2147486293" r:id="rId103"/>
    <p:sldLayoutId id="2147486294" r:id="rId104"/>
    <p:sldLayoutId id="2147486295" r:id="rId105"/>
    <p:sldLayoutId id="2147486296" r:id="rId106"/>
    <p:sldLayoutId id="2147486297" r:id="rId107"/>
    <p:sldLayoutId id="2147486298" r:id="rId108"/>
    <p:sldLayoutId id="2147486299" r:id="rId109"/>
    <p:sldLayoutId id="2147486300" r:id="rId110"/>
    <p:sldLayoutId id="2147486301" r:id="rId111"/>
    <p:sldLayoutId id="2147486302" r:id="rId112"/>
    <p:sldLayoutId id="2147486303" r:id="rId1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9.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image" Target="../media/image71.png"/><Relationship Id="rId1" Type="http://schemas.openxmlformats.org/officeDocument/2006/relationships/slideLayout" Target="../slideLayouts/slideLayout12.xml"/><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svg"/><Relationship Id="rId18" Type="http://schemas.openxmlformats.org/officeDocument/2006/relationships/image" Target="../media/image56.jpeg"/><Relationship Id="rId3" Type="http://schemas.openxmlformats.org/officeDocument/2006/relationships/image" Target="../media/image41.png"/><Relationship Id="rId21" Type="http://schemas.openxmlformats.org/officeDocument/2006/relationships/image" Target="../media/image59.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3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svg"/><Relationship Id="rId19" Type="http://schemas.openxmlformats.org/officeDocument/2006/relationships/image" Target="../media/image57.jpe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 Fabric hero image. This image has 5 ribbons across the screen representing the industry. Particles flow above the top ribbon. ">
            <a:extLst>
              <a:ext uri="{FF2B5EF4-FFF2-40B4-BE49-F238E27FC236}">
                <a16:creationId xmlns:a16="http://schemas.microsoft.com/office/drawing/2014/main" id="{C23BCB87-5646-4B28-CE58-9429D1A4F198}"/>
              </a:ext>
            </a:extLst>
          </p:cNvPr>
          <p:cNvPicPr>
            <a:picLocks noChangeAspect="1"/>
          </p:cNvPicPr>
          <p:nvPr/>
        </p:nvPicPr>
        <p:blipFill rotWithShape="1">
          <a:blip r:embed="rId3">
            <a:extLst>
              <a:ext uri="{28A0092B-C50C-407E-A947-70E740481C1C}">
                <a14:useLocalDpi xmlns:a14="http://schemas.microsoft.com/office/drawing/2010/main" val="0"/>
              </a:ext>
            </a:extLst>
          </a:blip>
          <a:srcRect l="11440" t="11440"/>
          <a:stretch/>
        </p:blipFill>
        <p:spPr>
          <a:xfrm>
            <a:off x="0" y="0"/>
            <a:ext cx="12192000" cy="6858000"/>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868590"/>
            <a:ext cx="6696523" cy="1120820"/>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a:ea typeface="+mn-ea"/>
                <a:cs typeface="Segoe UI Semibold"/>
              </a:rPr>
              <a:t>Microsoft Fabric </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17865"/>
                </a:solidFill>
                <a:effectLst/>
                <a:uLnTx/>
                <a:uFillTx/>
                <a:latin typeface="Segoe UI Light"/>
                <a:ea typeface="+mn-ea"/>
                <a:cs typeface="Segoe UI Light"/>
              </a:rPr>
              <a:t>Real-time Analytics end-to-end workshop</a:t>
            </a:r>
          </a:p>
        </p:txBody>
      </p:sp>
      <p:pic>
        <p:nvPicPr>
          <p:cNvPr id="5" name="Microsoft Logo" descr="Microsoft Logo">
            <a:extLst>
              <a:ext uri="{FF2B5EF4-FFF2-40B4-BE49-F238E27FC236}">
                <a16:creationId xmlns:a16="http://schemas.microsoft.com/office/drawing/2014/main" id="{13B60DA8-524A-A25A-BA23-22C44BCCAC22}"/>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02130" y="202131"/>
            <a:ext cx="1913588" cy="857541"/>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673EB-42E2-41F8-E64C-1824FF74579A}"/>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6A67C3C4-6997-53A7-40AB-714F5D08605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EDFD494A-BBC6-72CD-8FCB-847C619A5DA3}"/>
              </a:ext>
            </a:extLst>
          </p:cNvPr>
          <p:cNvSpPr>
            <a:spLocks noGrp="1"/>
          </p:cNvSpPr>
          <p:nvPr>
            <p:ph type="title"/>
          </p:nvPr>
        </p:nvSpPr>
        <p:spPr/>
        <p:txBody>
          <a:bodyPr/>
          <a:lstStyle/>
          <a:p>
            <a:r>
              <a:rPr lang="en-US" dirty="0"/>
              <a:t>Workshop Schedule – Half Day Workshop</a:t>
            </a:r>
          </a:p>
        </p:txBody>
      </p:sp>
      <p:graphicFrame>
        <p:nvGraphicFramePr>
          <p:cNvPr id="4" name="Content Placeholder 3">
            <a:extLst>
              <a:ext uri="{FF2B5EF4-FFF2-40B4-BE49-F238E27FC236}">
                <a16:creationId xmlns:a16="http://schemas.microsoft.com/office/drawing/2014/main" id="{CDCABBB0-046C-71A5-7CA5-37449B7FB2F4}"/>
              </a:ext>
            </a:extLst>
          </p:cNvPr>
          <p:cNvGraphicFramePr>
            <a:graphicFrameLocks noGrp="1"/>
          </p:cNvGraphicFramePr>
          <p:nvPr>
            <p:ph sz="quarter" idx="10"/>
            <p:extLst>
              <p:ext uri="{D42A27DB-BD31-4B8C-83A1-F6EECF244321}">
                <p14:modId xmlns:p14="http://schemas.microsoft.com/office/powerpoint/2010/main" val="1802709247"/>
              </p:ext>
            </p:extLst>
          </p:nvPr>
        </p:nvGraphicFramePr>
        <p:xfrm>
          <a:off x="427717" y="1274556"/>
          <a:ext cx="5721795" cy="52030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99534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FFA5B-B4B5-520A-9488-20A5B98B4132}"/>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BA89368E-91DE-8608-108D-77871FE5F5B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4BC12969-1EE4-3905-9507-61DDF9EE04AD}"/>
              </a:ext>
            </a:extLst>
          </p:cNvPr>
          <p:cNvSpPr>
            <a:spLocks noGrp="1"/>
          </p:cNvSpPr>
          <p:nvPr>
            <p:ph type="title"/>
          </p:nvPr>
        </p:nvSpPr>
        <p:spPr/>
        <p:txBody>
          <a:bodyPr/>
          <a:lstStyle/>
          <a:p>
            <a:r>
              <a:rPr lang="en-US" dirty="0"/>
              <a:t>Workshop Schedule – 3 Day Lunch &amp; Learn</a:t>
            </a:r>
          </a:p>
        </p:txBody>
      </p:sp>
      <p:graphicFrame>
        <p:nvGraphicFramePr>
          <p:cNvPr id="4" name="Content Placeholder 3">
            <a:extLst>
              <a:ext uri="{FF2B5EF4-FFF2-40B4-BE49-F238E27FC236}">
                <a16:creationId xmlns:a16="http://schemas.microsoft.com/office/drawing/2014/main" id="{BAC9A7DA-A841-1D9A-5087-243DB79CE0DC}"/>
              </a:ext>
            </a:extLst>
          </p:cNvPr>
          <p:cNvGraphicFramePr>
            <a:graphicFrameLocks noGrp="1"/>
          </p:cNvGraphicFramePr>
          <p:nvPr>
            <p:ph sz="quarter" idx="10"/>
            <p:extLst>
              <p:ext uri="{D42A27DB-BD31-4B8C-83A1-F6EECF244321}">
                <p14:modId xmlns:p14="http://schemas.microsoft.com/office/powerpoint/2010/main" val="2694891496"/>
              </p:ext>
            </p:extLst>
          </p:nvPr>
        </p:nvGraphicFramePr>
        <p:xfrm>
          <a:off x="427718" y="1249447"/>
          <a:ext cx="6664118" cy="52281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3157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7" y="1011198"/>
            <a:ext cx="6858000" cy="6858000"/>
          </a:xfrm>
          <a:prstGeom prst="rect">
            <a:avLst/>
          </a:prstGeom>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dirty="0"/>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7106444" y="1144745"/>
            <a:ext cx="4749800" cy="5796853"/>
          </a:xfrm>
        </p:spPr>
        <p:txBody>
          <a:bodyPr/>
          <a:lstStyle/>
          <a:p>
            <a:pPr marL="0" indent="0">
              <a:buNone/>
            </a:pPr>
            <a:r>
              <a:rPr lang="en-US" dirty="0" err="1"/>
              <a:t>AbboCost</a:t>
            </a:r>
            <a:r>
              <a:rPr lang="en-US" dirty="0"/>
              <a:t> Financial is a small firm that monitors several volatile stocks. Their current data feed provides stock prices in real time. </a:t>
            </a:r>
          </a:p>
          <a:p>
            <a:pPr marL="0" indent="0">
              <a:buNone/>
            </a:pPr>
            <a:endParaRPr lang="en-US" dirty="0"/>
          </a:p>
          <a:p>
            <a:pPr marL="0" indent="0">
              <a:buNone/>
            </a:pPr>
            <a:r>
              <a:rPr lang="en-US" dirty="0"/>
              <a:t>Your goal: support the development of this fledgling company by developing data solutions.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44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dirty="0"/>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dirty="0"/>
              <a:t>Goals: Understand the solution and deploy the stock price application.</a:t>
            </a:r>
          </a:p>
          <a:p>
            <a:pPr marL="0" indent="0">
              <a:buNone/>
            </a:pPr>
            <a:r>
              <a:rPr lang="en-US" dirty="0"/>
              <a:t>Choice: Decide to deploy the application as an Azure container or run in a </a:t>
            </a:r>
            <a:r>
              <a:rPr lang="en-US" dirty="0" err="1"/>
              <a:t>Jupyter</a:t>
            </a:r>
            <a:r>
              <a:rPr lang="en-US" dirty="0"/>
              <a:t> notebook.</a:t>
            </a:r>
          </a:p>
          <a:p>
            <a:pPr lvl="1"/>
            <a:r>
              <a:rPr lang="en-US" dirty="0"/>
              <a:t>In general, we recommend deploying as an Azure container if possible.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439" y="4127893"/>
            <a:ext cx="8611043" cy="2343270"/>
          </a:xfrm>
          <a:prstGeom prst="rect">
            <a:avLst/>
          </a:prstGeom>
        </p:spPr>
      </p:pic>
    </p:spTree>
    <p:extLst>
      <p:ext uri="{BB962C8B-B14F-4D97-AF65-F5344CB8AC3E}">
        <p14:creationId xmlns:p14="http://schemas.microsoft.com/office/powerpoint/2010/main" val="36426851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dirty="0"/>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dirty="0"/>
              <a:t>Goals: Create and configure a KQL database to ingest data</a:t>
            </a:r>
          </a:p>
          <a:p>
            <a:pPr marL="0" indent="0">
              <a:buNone/>
            </a:pPr>
            <a:r>
              <a:rPr lang="en-US" dirty="0"/>
              <a:t>With data being fed to the </a:t>
            </a:r>
            <a:r>
              <a:rPr lang="en-US" dirty="0" err="1"/>
              <a:t>Eventstream</a:t>
            </a:r>
            <a:r>
              <a:rPr lang="en-US" dirty="0"/>
              <a:t>, this module focuses on creating and KQL database as a data sink.</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23" y="2997968"/>
            <a:ext cx="7561943" cy="3550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dirty="0"/>
              <a:t>Module 2 – KQL </a:t>
            </a:r>
            <a:r>
              <a:rPr lang="en-US" dirty="0" err="1"/>
              <a:t>Querysets</a:t>
            </a:r>
            <a:endParaRPr lang="en-US" dirty="0"/>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dirty="0"/>
              <a:t>Goals: Interact with the underlying data via KQL queries</a:t>
            </a:r>
          </a:p>
        </p:txBody>
      </p:sp>
      <p:pic>
        <p:nvPicPr>
          <p:cNvPr id="6" name="Picture 5">
            <a:extLst>
              <a:ext uri="{FF2B5EF4-FFF2-40B4-BE49-F238E27FC236}">
                <a16:creationId xmlns:a16="http://schemas.microsoft.com/office/drawing/2014/main" id="{C0099052-47D6-CEEE-9D41-CB8F690B8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927" y="2261078"/>
            <a:ext cx="7269172" cy="420425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lstStyle/>
          <a:p>
            <a:r>
              <a:rPr lang="en-US" dirty="0"/>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dirty="0"/>
              <a:t>Goals: Build a simple report in Power BI to display real-time data. </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dirty="0"/>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dirty="0"/>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a:extLst>
              <a:ext uri="{28A0092B-C50C-407E-A947-70E740481C1C}">
                <a14:useLocalDpi xmlns:a14="http://schemas.microsoft.com/office/drawing/2010/main" val="0"/>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dirty="0"/>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dirty="0"/>
              <a:t>Goals: Build a dimensional model and data pipeline that stores aggregated data into a data warehouse.</a:t>
            </a:r>
          </a:p>
          <a:p>
            <a:pPr marL="0" indent="0">
              <a:buNone/>
            </a:pPr>
            <a:r>
              <a:rPr lang="en-US" sz="2400" dirty="0"/>
              <a:t>Using the data warehousing capability, the data will be periodically loaded and summarized into a data warehouse for historic reporting. To accomplish this, we’ll use data pipelines for orchestration of an ETL pipeline.</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dirty="0"/>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dirty="0"/>
              <a:t>Goals: Create a data </a:t>
            </a:r>
            <a:r>
              <a:rPr lang="en-US" dirty="0" err="1"/>
              <a:t>lakehouse</a:t>
            </a:r>
            <a:r>
              <a:rPr lang="en-US" dirty="0"/>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dirty="0">
                <a:solidFill>
                  <a:srgbClr val="000000"/>
                </a:solidFill>
                <a:cs typeface="Segoe UI" panose="020B0502040204020203" pitchFamily="34" charset="0"/>
              </a:rPr>
              <a:t>After modifying the </a:t>
            </a:r>
            <a:r>
              <a:rPr lang="en-US" sz="2400" dirty="0" err="1">
                <a:solidFill>
                  <a:srgbClr val="000000"/>
                </a:solidFill>
                <a:cs typeface="Segoe UI" panose="020B0502040204020203" pitchFamily="34" charset="0"/>
              </a:rPr>
              <a:t>Eventstream</a:t>
            </a:r>
            <a:r>
              <a:rPr lang="en-US" sz="2400" dirty="0">
                <a:solidFill>
                  <a:srgbClr val="000000"/>
                </a:solidFill>
                <a:cs typeface="Segoe UI" panose="020B0502040204020203" pitchFamily="34" charset="0"/>
              </a:rPr>
              <a:t> to copy data to the </a:t>
            </a:r>
            <a:r>
              <a:rPr lang="en-US" sz="2400" dirty="0" err="1">
                <a:solidFill>
                  <a:srgbClr val="000000"/>
                </a:solidFill>
                <a:cs typeface="Segoe UI" panose="020B0502040204020203" pitchFamily="34" charset="0"/>
              </a:rPr>
              <a:t>lakehouse</a:t>
            </a:r>
            <a:r>
              <a:rPr lang="en-US" sz="2400" dirty="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448604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D54FC-D5CA-CE3F-601B-8639383C675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4505606" cy="6858000"/>
          </a:xfrm>
          <a:prstGeom prst="rect">
            <a:avLst/>
          </a:prstGeom>
        </p:spPr>
      </p:pic>
      <p:sp>
        <p:nvSpPr>
          <p:cNvPr id="6" name="Title 1">
            <a:extLst>
              <a:ext uri="{FF2B5EF4-FFF2-40B4-BE49-F238E27FC236}">
                <a16:creationId xmlns:a16="http://schemas.microsoft.com/office/drawing/2014/main" id="{1CE302C1-A7FE-8DB1-2983-30D4BE4F1B85}"/>
              </a:ext>
            </a:extLst>
          </p:cNvPr>
          <p:cNvSpPr txBox="1">
            <a:spLocks noGrp="1"/>
          </p:cNvSpPr>
          <p:nvPr>
            <p:ph type="title" idx="4294967295"/>
          </p:nvPr>
        </p:nvSpPr>
        <p:spPr>
          <a:xfrm rot="16200000">
            <a:off x="2481507" y="2452846"/>
            <a:ext cx="4765675" cy="21542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50" normalizeH="0" baseline="0" noProof="0">
                <a:ln w="3175">
                  <a:noFill/>
                </a:ln>
                <a:solidFill>
                  <a:srgbClr val="117865"/>
                </a:solidFill>
                <a:effectLst/>
                <a:uLnTx/>
                <a:uFillTx/>
              </a:rPr>
              <a:t>CONTENTS</a:t>
            </a:r>
          </a:p>
        </p:txBody>
      </p:sp>
      <p:sp>
        <p:nvSpPr>
          <p:cNvPr id="10" name="Text Placeholder 9">
            <a:extLst>
              <a:ext uri="{FF2B5EF4-FFF2-40B4-BE49-F238E27FC236}">
                <a16:creationId xmlns:a16="http://schemas.microsoft.com/office/drawing/2014/main" id="{CE224411-1AFC-F9D7-EB36-FFF4AD652D36}"/>
              </a:ext>
            </a:extLst>
          </p:cNvPr>
          <p:cNvSpPr>
            <a:spLocks noGrp="1"/>
          </p:cNvSpPr>
          <p:nvPr>
            <p:ph type="body" sz="quarter" idx="25"/>
          </p:nvPr>
        </p:nvSpPr>
        <p:spPr/>
        <p:txBody>
          <a:bodyPr/>
          <a:lstStyle/>
          <a:p>
            <a:r>
              <a:rPr lang="en-US">
                <a:solidFill>
                  <a:srgbClr val="117865"/>
                </a:solidFill>
              </a:rPr>
              <a:t>01</a:t>
            </a:r>
          </a:p>
        </p:txBody>
      </p:sp>
      <p:sp>
        <p:nvSpPr>
          <p:cNvPr id="3" name="Text Placeholder 2">
            <a:extLst>
              <a:ext uri="{FF2B5EF4-FFF2-40B4-BE49-F238E27FC236}">
                <a16:creationId xmlns:a16="http://schemas.microsoft.com/office/drawing/2014/main" id="{74A90A67-2892-4071-7CFB-E3C3E3E39090}"/>
              </a:ext>
            </a:extLst>
          </p:cNvPr>
          <p:cNvSpPr>
            <a:spLocks noGrp="1"/>
          </p:cNvSpPr>
          <p:nvPr>
            <p:ph type="body" sz="quarter" idx="13"/>
          </p:nvPr>
        </p:nvSpPr>
        <p:spPr>
          <a:xfrm>
            <a:off x="5223978" y="1645653"/>
            <a:ext cx="4599806" cy="276999"/>
          </a:xfrm>
        </p:spPr>
        <p:txBody>
          <a:bodyPr/>
          <a:lstStyle/>
          <a:p>
            <a:pPr marL="0" indent="0">
              <a:buNone/>
            </a:pPr>
            <a:r>
              <a:rPr lang="en-US" sz="1800" dirty="0">
                <a:solidFill>
                  <a:schemeClr val="accent6"/>
                </a:solidFill>
              </a:rPr>
              <a:t>Microsoft Fabric Overview</a:t>
            </a:r>
          </a:p>
        </p:txBody>
      </p:sp>
      <p:sp>
        <p:nvSpPr>
          <p:cNvPr id="13" name="Text Placeholder 12">
            <a:extLst>
              <a:ext uri="{FF2B5EF4-FFF2-40B4-BE49-F238E27FC236}">
                <a16:creationId xmlns:a16="http://schemas.microsoft.com/office/drawing/2014/main" id="{D552E618-E2A1-BD02-E15C-1FCCBD6C6F8E}"/>
              </a:ext>
            </a:extLst>
          </p:cNvPr>
          <p:cNvSpPr>
            <a:spLocks noGrp="1"/>
          </p:cNvSpPr>
          <p:nvPr>
            <p:ph type="body" sz="quarter" idx="31"/>
          </p:nvPr>
        </p:nvSpPr>
        <p:spPr/>
        <p:txBody>
          <a:bodyPr/>
          <a:lstStyle/>
          <a:p>
            <a:r>
              <a:rPr lang="en-US" dirty="0">
                <a:solidFill>
                  <a:srgbClr val="117865"/>
                </a:solidFill>
              </a:rPr>
              <a:t>02</a:t>
            </a:r>
          </a:p>
        </p:txBody>
      </p:sp>
      <p:sp>
        <p:nvSpPr>
          <p:cNvPr id="34" name="Text Placeholder 33">
            <a:extLst>
              <a:ext uri="{FF2B5EF4-FFF2-40B4-BE49-F238E27FC236}">
                <a16:creationId xmlns:a16="http://schemas.microsoft.com/office/drawing/2014/main" id="{08B42356-5F16-837B-6FE8-B0B9A0246E59}"/>
              </a:ext>
            </a:extLst>
          </p:cNvPr>
          <p:cNvSpPr>
            <a:spLocks noGrp="1"/>
          </p:cNvSpPr>
          <p:nvPr>
            <p:ph type="body" sz="quarter" idx="19"/>
          </p:nvPr>
        </p:nvSpPr>
        <p:spPr>
          <a:xfrm>
            <a:off x="5223977" y="3406214"/>
            <a:ext cx="4112527" cy="276999"/>
          </a:xfrm>
        </p:spPr>
        <p:txBody>
          <a:bodyPr/>
          <a:lstStyle/>
          <a:p>
            <a:pPr marL="0" indent="0">
              <a:buNone/>
            </a:pPr>
            <a:r>
              <a:rPr lang="en-US" sz="1800" dirty="0">
                <a:solidFill>
                  <a:schemeClr val="accent6"/>
                </a:solidFill>
              </a:rPr>
              <a:t>Workshop Introduction</a:t>
            </a:r>
          </a:p>
        </p:txBody>
      </p:sp>
      <p:sp>
        <p:nvSpPr>
          <p:cNvPr id="66" name="Text Placeholder 65">
            <a:extLst>
              <a:ext uri="{FF2B5EF4-FFF2-40B4-BE49-F238E27FC236}">
                <a16:creationId xmlns:a16="http://schemas.microsoft.com/office/drawing/2014/main" id="{10AFD28D-3A63-213F-D0B0-F0FA1B7DBBFA}"/>
              </a:ext>
            </a:extLst>
          </p:cNvPr>
          <p:cNvSpPr>
            <a:spLocks noGrp="1"/>
          </p:cNvSpPr>
          <p:nvPr>
            <p:ph type="body" sz="quarter" idx="38"/>
          </p:nvPr>
        </p:nvSpPr>
        <p:spPr/>
        <p:txBody>
          <a:bodyPr/>
          <a:lstStyle/>
          <a:p>
            <a:r>
              <a:rPr lang="en-US" dirty="0">
                <a:solidFill>
                  <a:srgbClr val="117865"/>
                </a:solidFill>
              </a:rPr>
              <a:t>03</a:t>
            </a:r>
          </a:p>
        </p:txBody>
      </p:sp>
      <p:sp>
        <p:nvSpPr>
          <p:cNvPr id="39" name="Text Placeholder 38">
            <a:extLst>
              <a:ext uri="{FF2B5EF4-FFF2-40B4-BE49-F238E27FC236}">
                <a16:creationId xmlns:a16="http://schemas.microsoft.com/office/drawing/2014/main" id="{C645CC37-503F-9AFC-10AF-390780342FBA}"/>
              </a:ext>
            </a:extLst>
          </p:cNvPr>
          <p:cNvSpPr>
            <a:spLocks noGrp="1"/>
          </p:cNvSpPr>
          <p:nvPr>
            <p:ph type="body" sz="quarter" idx="35"/>
          </p:nvPr>
        </p:nvSpPr>
        <p:spPr>
          <a:xfrm>
            <a:off x="5223978" y="5166047"/>
            <a:ext cx="3751580" cy="276999"/>
          </a:xfrm>
        </p:spPr>
        <p:txBody>
          <a:bodyPr/>
          <a:lstStyle/>
          <a:p>
            <a:pPr marL="0" indent="0">
              <a:buNone/>
            </a:pPr>
            <a:r>
              <a:rPr lang="en-US" sz="1800" dirty="0">
                <a:solidFill>
                  <a:schemeClr val="accent6"/>
                </a:solidFill>
              </a:rPr>
              <a:t>Wrap-up, Q&amp;A, and Feedback</a:t>
            </a:r>
          </a:p>
        </p:txBody>
      </p:sp>
    </p:spTree>
    <p:extLst>
      <p:ext uri="{BB962C8B-B14F-4D97-AF65-F5344CB8AC3E}">
        <p14:creationId xmlns:p14="http://schemas.microsoft.com/office/powerpoint/2010/main" val="33377353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dirty="0"/>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4200" y="1435100"/>
            <a:ext cx="11018838" cy="1161516"/>
          </a:xfrm>
        </p:spPr>
        <p:txBody>
          <a:bodyPr/>
          <a:lstStyle/>
          <a:p>
            <a:pPr marL="0" indent="0">
              <a:buNone/>
            </a:pPr>
            <a:r>
              <a:rPr lang="en-US" dirty="0"/>
              <a:t>Goals: Use notebooks to build an ML model predicting the stock prices.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18437" y="2596616"/>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584200" y="2596615"/>
            <a:ext cx="3687653" cy="30285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Using the library Prophet, data will be analyzed allowing for future predictions. These predictions will be stored in the </a:t>
            </a:r>
            <a:r>
              <a:rPr lang="en-US" sz="2400" dirty="0" err="1"/>
              <a:t>lakehouse</a:t>
            </a:r>
            <a:r>
              <a:rPr lang="en-US" sz="2400" dirty="0"/>
              <a:t> and integrated into the reports.</a:t>
            </a:r>
          </a:p>
          <a:p>
            <a:pPr marL="0" indent="0">
              <a:buNone/>
            </a:pPr>
            <a:endParaRPr lang="en-US" sz="2400" dirty="0"/>
          </a:p>
        </p:txBody>
      </p:sp>
    </p:spTree>
    <p:extLst>
      <p:ext uri="{BB962C8B-B14F-4D97-AF65-F5344CB8AC3E}">
        <p14:creationId xmlns:p14="http://schemas.microsoft.com/office/powerpoint/2010/main" val="16333273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01DFCF9-0DCC-0B2C-77A1-C7EEB6C67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969" y="1822784"/>
            <a:ext cx="5035216" cy="5035216"/>
          </a:xfrm>
          <a:prstGeom prst="rect">
            <a:avLst/>
          </a:prstGeom>
        </p:spPr>
      </p:pic>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244177"/>
            <a:ext cx="11018838" cy="3964162"/>
          </a:xfrm>
        </p:spPr>
        <p:txBody>
          <a:bodyPr/>
          <a:lstStyle/>
          <a:p>
            <a:pPr marL="0" indent="0">
              <a:buNone/>
            </a:pPr>
            <a:r>
              <a:rPr lang="en-US" dirty="0"/>
              <a:t>Thank you for attending! Check out the additional challenges throughout the modules, and the Extras module with unique add-ons.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81598"/>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949790"/>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5017882"/>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6085968"/>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738830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190FC-53DD-FD9B-E602-6B079FC096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Microsoft Logo" descr="Microsoft Logo">
            <a:extLst>
              <a:ext uri="{FF2B5EF4-FFF2-40B4-BE49-F238E27FC236}">
                <a16:creationId xmlns:a16="http://schemas.microsoft.com/office/drawing/2014/main" id="{5582A6E5-F07C-5220-E5D2-A7EC9AC01A3B}"/>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02130" y="202131"/>
            <a:ext cx="1913588" cy="857541"/>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282257"/>
            <a:ext cx="6461313" cy="782265"/>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Thank you</a:t>
            </a:r>
          </a:p>
        </p:txBody>
      </p:sp>
    </p:spTree>
    <p:extLst>
      <p:ext uri="{BB962C8B-B14F-4D97-AF65-F5344CB8AC3E}">
        <p14:creationId xmlns:p14="http://schemas.microsoft.com/office/powerpoint/2010/main" val="1643034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D88D86D6-CA40-8151-B82B-0A7CDA39A3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4449425"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algn="l"/>
            <a:r>
              <a:rPr lang="en-US" sz="50000" b="1" dirty="0">
                <a:solidFill>
                  <a:srgbClr val="117865"/>
                </a:solidFill>
                <a:latin typeface="Segoe UI" panose="020B0502040204020203" pitchFamily="34" charset="0"/>
                <a:cs typeface="Segoe UI" panose="020B0502040204020203" pitchFamily="34" charset="0"/>
              </a:rPr>
              <a:t>1</a:t>
            </a:r>
            <a:endParaRPr lang="en-US" sz="50000" b="1" i="0" dirty="0">
              <a:solidFill>
                <a:srgbClr val="117865"/>
              </a:solidFill>
              <a:latin typeface="Segoe UI" panose="020B0502040204020203" pitchFamily="34" charset="0"/>
              <a:cs typeface="Segoe UI" panose="020B0502040204020203" pitchFamily="34" charset="0"/>
            </a:endParaRP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3960091"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Microsoft </a:t>
            </a:r>
            <a:r>
              <a:rPr lang="en-US" dirty="0">
                <a:solidFill>
                  <a:srgbClr val="3A3A3A"/>
                </a:solidFill>
              </a:rPr>
              <a:t>Fabric</a:t>
            </a:r>
            <a:br>
              <a:rPr lang="en-US" dirty="0">
                <a:solidFill>
                  <a:srgbClr val="3A3A3A"/>
                </a:solidFill>
              </a:rPr>
            </a:br>
            <a:r>
              <a:rPr lang="en-US" dirty="0">
                <a:solidFill>
                  <a:srgbClr val="3A3A3A"/>
                </a:solidFill>
              </a:rPr>
              <a:t>Overview</a:t>
            </a:r>
            <a:endPar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endParaRPr>
          </a:p>
        </p:txBody>
      </p:sp>
    </p:spTree>
    <p:extLst>
      <p:ext uri="{BB962C8B-B14F-4D97-AF65-F5344CB8AC3E}">
        <p14:creationId xmlns:p14="http://schemas.microsoft.com/office/powerpoint/2010/main" val="25597924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 Ribbons are flowing from the bottom to the top of the page">
            <a:extLst>
              <a:ext uri="{FF2B5EF4-FFF2-40B4-BE49-F238E27FC236}">
                <a16:creationId xmlns:a16="http://schemas.microsoft.com/office/drawing/2014/main" id="{E5FEC973-9976-7567-E441-73BE13E3FD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10075" y="0"/>
            <a:ext cx="7781925" cy="6858000"/>
          </a:xfrm>
          <a:prstGeom prst="rect">
            <a:avLst/>
          </a:prstGeom>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20688" y="585788"/>
            <a:ext cx="3181350" cy="1661993"/>
          </a:xfrm>
        </p:spPr>
        <p:txBody>
          <a:bodyPr/>
          <a:lstStyle/>
          <a:p>
            <a:r>
              <a:rPr lang="en-US"/>
              <a:t>Introducing Microsoft Fabric</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4294967295"/>
          </p:nvPr>
        </p:nvSpPr>
        <p:spPr>
          <a:xfrm>
            <a:off x="369887" y="2605314"/>
            <a:ext cx="3824741" cy="3591752"/>
          </a:xfrm>
        </p:spPr>
        <p:txBody>
          <a:bodyPr vert="horz" wrap="square" lIns="0" tIns="0" rIns="0" bIns="0" rtlCol="0" anchor="t">
            <a:spAutoFit/>
          </a:bodyPr>
          <a:lstStyle/>
          <a:p>
            <a:pPr marL="0" indent="0">
              <a:spcAft>
                <a:spcPts val="600"/>
              </a:spcAft>
              <a:buNone/>
            </a:pPr>
            <a:r>
              <a:rPr lang="en-US" sz="1600" dirty="0">
                <a:solidFill>
                  <a:srgbClr val="434343"/>
                </a:solidFill>
                <a:ea typeface="+mn-lt"/>
                <a:cs typeface="+mn-lt"/>
              </a:rPr>
              <a:t>Microsoft </a:t>
            </a:r>
            <a:r>
              <a:rPr lang="en-US" sz="1600" b="0" i="0" dirty="0">
                <a:solidFill>
                  <a:srgbClr val="434343"/>
                </a:solidFill>
                <a:effectLst/>
                <a:ea typeface="+mn-lt"/>
                <a:cs typeface="+mn-lt"/>
              </a:rPr>
              <a:t>Fabric </a:t>
            </a:r>
            <a:r>
              <a:rPr lang="en-US" sz="1600" dirty="0">
                <a:solidFill>
                  <a:srgbClr val="434343"/>
                </a:solidFill>
                <a:ea typeface="+mn-lt"/>
                <a:cs typeface="+mn-lt"/>
              </a:rPr>
              <a:t>enables you to manage </a:t>
            </a:r>
            <a:r>
              <a:rPr lang="en-US" sz="1600" b="0" i="0" dirty="0">
                <a:solidFill>
                  <a:srgbClr val="434343"/>
                </a:solidFill>
                <a:effectLst/>
                <a:ea typeface="+mn-lt"/>
                <a:cs typeface="+mn-lt"/>
              </a:rPr>
              <a:t>your data </a:t>
            </a:r>
            <a:r>
              <a:rPr lang="en-US" sz="1600" dirty="0">
                <a:solidFill>
                  <a:srgbClr val="434343"/>
                </a:solidFill>
                <a:ea typeface="+mn-lt"/>
                <a:cs typeface="+mn-lt"/>
              </a:rPr>
              <a:t>in one place with a suite of analytics experiences that work together seamlessly, including: </a:t>
            </a:r>
            <a:endParaRPr lang="en-US" dirty="0"/>
          </a:p>
          <a:p>
            <a:pPr lvl="1">
              <a:spcAft>
                <a:spcPts val="600"/>
              </a:spcAft>
            </a:pPr>
            <a:r>
              <a:rPr lang="en-US" sz="1600" dirty="0">
                <a:solidFill>
                  <a:schemeClr val="accent6">
                    <a:lumMod val="50000"/>
                  </a:schemeClr>
                </a:solidFill>
                <a:latin typeface="Segoe UI"/>
                <a:cs typeface="Segoe UI"/>
              </a:rPr>
              <a:t>Data Factory</a:t>
            </a:r>
          </a:p>
          <a:p>
            <a:pPr lvl="1">
              <a:spcAft>
                <a:spcPts val="600"/>
              </a:spcAft>
            </a:pPr>
            <a:r>
              <a:rPr lang="en-US" sz="1600" dirty="0">
                <a:solidFill>
                  <a:schemeClr val="accent6">
                    <a:lumMod val="50000"/>
                  </a:schemeClr>
                </a:solidFill>
                <a:latin typeface="Segoe UI"/>
                <a:cs typeface="Segoe UI"/>
              </a:rPr>
              <a:t>Synapse D</a:t>
            </a:r>
            <a:r>
              <a:rPr lang="en-US" sz="1600" b="0" i="0" u="none" strike="noStrike" dirty="0">
                <a:solidFill>
                  <a:schemeClr val="accent6">
                    <a:lumMod val="50000"/>
                  </a:schemeClr>
                </a:solidFill>
                <a:effectLst/>
                <a:latin typeface="Segoe UI"/>
                <a:cs typeface="Segoe UI"/>
              </a:rPr>
              <a:t>ata Engineering</a:t>
            </a:r>
          </a:p>
          <a:p>
            <a:pPr lvl="1">
              <a:spcAft>
                <a:spcPts val="600"/>
              </a:spcAft>
            </a:pPr>
            <a:r>
              <a:rPr lang="en-US" sz="1600" dirty="0">
                <a:solidFill>
                  <a:schemeClr val="accent6">
                    <a:lumMod val="50000"/>
                  </a:schemeClr>
                </a:solidFill>
                <a:latin typeface="Segoe UI"/>
                <a:cs typeface="Segoe UI"/>
              </a:rPr>
              <a:t>Synapse Data Warehouse</a:t>
            </a:r>
            <a:endParaRPr lang="en-US" sz="1600" b="0" i="0" u="none" strike="noStrike" dirty="0">
              <a:solidFill>
                <a:schemeClr val="accent6">
                  <a:lumMod val="50000"/>
                </a:schemeClr>
              </a:solidFill>
              <a:effectLst/>
              <a:latin typeface="Segoe UI"/>
              <a:cs typeface="Segoe UI"/>
            </a:endParaRPr>
          </a:p>
          <a:p>
            <a:pPr lvl="1">
              <a:spcAft>
                <a:spcPts val="600"/>
              </a:spcAft>
            </a:pPr>
            <a:r>
              <a:rPr lang="en-US" sz="1600" dirty="0">
                <a:solidFill>
                  <a:schemeClr val="accent6">
                    <a:lumMod val="50000"/>
                  </a:schemeClr>
                </a:solidFill>
                <a:latin typeface="Segoe UI"/>
                <a:cs typeface="Segoe UI"/>
              </a:rPr>
              <a:t>Synapse Data Science</a:t>
            </a:r>
          </a:p>
          <a:p>
            <a:pPr lvl="1">
              <a:spcAft>
                <a:spcPts val="600"/>
              </a:spcAft>
            </a:pPr>
            <a:r>
              <a:rPr lang="en-US" sz="1600" dirty="0">
                <a:solidFill>
                  <a:schemeClr val="accent6">
                    <a:lumMod val="50000"/>
                  </a:schemeClr>
                </a:solidFill>
                <a:latin typeface="Segoe UI"/>
                <a:cs typeface="Segoe UI"/>
              </a:rPr>
              <a:t>Synapse </a:t>
            </a:r>
            <a:r>
              <a:rPr lang="en-US" sz="1600" b="0" i="0" u="none" strike="noStrike" dirty="0">
                <a:solidFill>
                  <a:schemeClr val="accent6">
                    <a:lumMod val="50000"/>
                  </a:schemeClr>
                </a:solidFill>
                <a:effectLst/>
                <a:latin typeface="Segoe UI"/>
                <a:cs typeface="Segoe UI"/>
              </a:rPr>
              <a:t>Real-Time </a:t>
            </a:r>
            <a:r>
              <a:rPr lang="en-US" sz="1600" dirty="0">
                <a:solidFill>
                  <a:schemeClr val="accent6">
                    <a:lumMod val="50000"/>
                  </a:schemeClr>
                </a:solidFill>
                <a:latin typeface="Segoe UI"/>
                <a:cs typeface="Segoe UI"/>
              </a:rPr>
              <a:t>Analytics</a:t>
            </a:r>
            <a:endParaRPr lang="en-US" sz="1600" b="0" i="0" u="none" strike="noStrike" dirty="0">
              <a:solidFill>
                <a:schemeClr val="accent6">
                  <a:lumMod val="50000"/>
                </a:schemeClr>
              </a:solidFill>
              <a:effectLst/>
              <a:latin typeface="Segoe UI"/>
              <a:cs typeface="Segoe UI"/>
            </a:endParaRPr>
          </a:p>
          <a:p>
            <a:pPr lvl="1">
              <a:spcAft>
                <a:spcPts val="600"/>
              </a:spcAft>
            </a:pPr>
            <a:r>
              <a:rPr lang="en-US" sz="1600" b="0" i="0" u="none" strike="noStrike" dirty="0">
                <a:solidFill>
                  <a:schemeClr val="accent6">
                    <a:lumMod val="50000"/>
                  </a:schemeClr>
                </a:solidFill>
                <a:effectLst/>
                <a:latin typeface="Segoe UI"/>
                <a:cs typeface="Segoe UI"/>
              </a:rPr>
              <a:t>Power BI </a:t>
            </a:r>
          </a:p>
          <a:p>
            <a:pPr lvl="1">
              <a:spcAft>
                <a:spcPts val="600"/>
              </a:spcAft>
            </a:pPr>
            <a:r>
              <a:rPr lang="en-US" sz="1600" b="0" i="0" u="none" strike="noStrike" dirty="0">
                <a:solidFill>
                  <a:schemeClr val="accent6">
                    <a:lumMod val="50000"/>
                  </a:schemeClr>
                </a:solidFill>
                <a:effectLst/>
                <a:latin typeface="Segoe UI"/>
                <a:cs typeface="Segoe UI"/>
              </a:rPr>
              <a:t>Data Activator</a:t>
            </a:r>
          </a:p>
        </p:txBody>
      </p:sp>
      <p:pic>
        <p:nvPicPr>
          <p:cNvPr id="6" name="Picture 5">
            <a:extLst>
              <a:ext uri="{FF2B5EF4-FFF2-40B4-BE49-F238E27FC236}">
                <a16:creationId xmlns:a16="http://schemas.microsoft.com/office/drawing/2014/main" id="{881ABBAD-18EF-3467-3A01-D8FB91F120E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074" y="1240334"/>
            <a:ext cx="7781925" cy="4377333"/>
          </a:xfrm>
          <a:prstGeom prst="rect">
            <a:avLst/>
          </a:prstGeom>
        </p:spPr>
      </p:pic>
    </p:spTree>
    <p:extLst>
      <p:ext uri="{BB962C8B-B14F-4D97-AF65-F5344CB8AC3E}">
        <p14:creationId xmlns:p14="http://schemas.microsoft.com/office/powerpoint/2010/main" val="1756462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3470" y="2744610"/>
            <a:ext cx="548640" cy="54864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421261" y="520052"/>
            <a:ext cx="90678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117865"/>
                </a:solidFill>
                <a:effectLst/>
                <a:uLnTx/>
                <a:uFillTx/>
                <a:latin typeface="+mj-lt"/>
                <a:ea typeface="+mn-ea"/>
                <a:cs typeface="Segoe UI" pitchFamily="34" charset="0"/>
              </a:rPr>
              <a:t>Microsoft Fabric does it all—in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331124" y="1150288"/>
            <a:ext cx="10438599"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Aft>
                <a:spcPts val="600"/>
              </a:spcAft>
              <a:buFont typeface="Wingdings" panose="05000000000000000000" pitchFamily="2" charset="2"/>
              <a:buNone/>
            </a:pPr>
            <a:r>
              <a:rPr lang="en-US" sz="2000" dirty="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800" dirty="0">
              <a:solidFill>
                <a:srgbClr val="2F2F2F"/>
              </a:solidFill>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0346" y="2802468"/>
            <a:ext cx="456310" cy="4572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Integration</a:t>
            </a:r>
            <a:endParaRPr lang="en-US" sz="1200" b="1" dirty="0">
              <a:solidFill>
                <a:srgbClr val="117865"/>
              </a:solidFill>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Factory</a:t>
            </a:r>
            <a:endParaRPr lang="en-US" sz="1100" dirty="0">
              <a:solidFill>
                <a:srgbClr val="2F2F2F"/>
              </a:solidFill>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02387" y="2802468"/>
            <a:ext cx="456310" cy="4572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Engineering</a:t>
            </a:r>
            <a:endParaRPr lang="en-US" sz="1200" b="1" dirty="0">
              <a:solidFill>
                <a:srgbClr val="117865"/>
              </a:solidFill>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34199" y="2810765"/>
            <a:ext cx="456310" cy="4572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Warehouse</a:t>
            </a:r>
            <a:endParaRPr lang="en-US" sz="1200" b="1" dirty="0">
              <a:solidFill>
                <a:srgbClr val="117865"/>
              </a:solidFill>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866011" y="2802468"/>
            <a:ext cx="456310" cy="4572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Science</a:t>
            </a:r>
            <a:endParaRPr lang="en-US" sz="1200" b="1" dirty="0">
              <a:solidFill>
                <a:srgbClr val="117865"/>
              </a:solidFill>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497823" y="2790330"/>
            <a:ext cx="456310" cy="4572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Real Time Analytics</a:t>
            </a:r>
            <a:endParaRPr lang="en-US" sz="1200" b="1" dirty="0">
              <a:solidFill>
                <a:srgbClr val="117865"/>
              </a:solidFill>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Business Intelligence</a:t>
            </a:r>
            <a:endParaRPr lang="en-US" sz="1200" b="1" dirty="0">
              <a:solidFill>
                <a:srgbClr val="117865"/>
              </a:solidFill>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Power BI</a:t>
            </a:r>
            <a:endParaRPr lang="en-US" sz="1100" dirty="0">
              <a:solidFill>
                <a:srgbClr val="2F2F2F"/>
              </a:solidFill>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UNIFIED</a:t>
            </a:r>
            <a:endParaRPr lang="en-US" sz="1200" b="1" dirty="0">
              <a:solidFill>
                <a:srgbClr val="117865"/>
              </a:solidFill>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SaaS product experience</a:t>
            </a:r>
            <a:endParaRPr lang="en-US" sz="1100" dirty="0">
              <a:solidFill>
                <a:srgbClr val="2F2F2F"/>
              </a:solidFill>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08849" y="4728378"/>
            <a:ext cx="285237" cy="285795"/>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7950" y="2744610"/>
            <a:ext cx="557897" cy="557897"/>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Observability</a:t>
            </a:r>
            <a:endParaRPr lang="en-US" sz="1200" b="1" dirty="0">
              <a:solidFill>
                <a:srgbClr val="117865"/>
              </a:solidFill>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Security and governance</a:t>
            </a:r>
            <a:endParaRPr lang="en-US" sz="1100" dirty="0">
              <a:solidFill>
                <a:srgbClr val="2F2F2F"/>
              </a:solidFill>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Compute and storage</a:t>
            </a:r>
            <a:endParaRPr lang="en-US" sz="1100" dirty="0">
              <a:solidFill>
                <a:srgbClr val="2F2F2F"/>
              </a:solidFill>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Business model</a:t>
            </a:r>
            <a:endParaRPr lang="en-US" sz="1100" dirty="0">
              <a:solidFill>
                <a:srgbClr val="2F2F2F"/>
              </a:solidFill>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78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dirty="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holding a tablet with a datacenter in the background">
            <a:extLst>
              <a:ext uri="{FF2B5EF4-FFF2-40B4-BE49-F238E27FC236}">
                <a16:creationId xmlns:a16="http://schemas.microsoft.com/office/drawing/2014/main" id="{A86A984E-71CC-EFFD-E2A8-657EAB8EC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175" y="769715"/>
            <a:ext cx="4057248" cy="5318569"/>
          </a:xfrm>
          <a:prstGeom prst="rect">
            <a:avLst/>
          </a:prstGeom>
        </p:spPr>
      </p:pic>
      <p:sp>
        <p:nvSpPr>
          <p:cNvPr id="14" name="Oval 13">
            <a:extLst>
              <a:ext uri="{FF2B5EF4-FFF2-40B4-BE49-F238E27FC236}">
                <a16:creationId xmlns:a16="http://schemas.microsoft.com/office/drawing/2014/main" id="{2C9B89E0-A675-683A-A35B-EF3D0BF550D3}"/>
              </a:ext>
              <a:ext uri="{C183D7F6-B498-43B3-948B-1728B52AA6E4}">
                <adec:decorative xmlns:adec="http://schemas.microsoft.com/office/drawing/2017/decorative" val="1"/>
              </a:ext>
            </a:extLst>
          </p:cNvPr>
          <p:cNvSpPr/>
          <p:nvPr/>
        </p:nvSpPr>
        <p:spPr bwMode="auto">
          <a:xfrm>
            <a:off x="6128986" y="91787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8" name="brain_2" title="Icon of a brain with circles and connection lines inside">
            <a:extLst>
              <a:ext uri="{FF2B5EF4-FFF2-40B4-BE49-F238E27FC236}">
                <a16:creationId xmlns:a16="http://schemas.microsoft.com/office/drawing/2014/main" id="{F8EA3362-95E1-A871-88E5-E8BC0D5F0D31}"/>
              </a:ext>
            </a:extLst>
          </p:cNvPr>
          <p:cNvSpPr>
            <a:spLocks noChangeAspect="1" noEditPoints="1"/>
          </p:cNvSpPr>
          <p:nvPr/>
        </p:nvSpPr>
        <p:spPr bwMode="auto">
          <a:xfrm>
            <a:off x="6335435" y="1214179"/>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Oval 12">
            <a:extLst>
              <a:ext uri="{FF2B5EF4-FFF2-40B4-BE49-F238E27FC236}">
                <a16:creationId xmlns:a16="http://schemas.microsoft.com/office/drawing/2014/main" id="{83725D05-85E0-EB18-AC64-D30F2F42E63E}"/>
              </a:ext>
              <a:ext uri="{C183D7F6-B498-43B3-948B-1728B52AA6E4}">
                <adec:decorative xmlns:adec="http://schemas.microsoft.com/office/drawing/2017/decorative" val="1"/>
              </a:ext>
            </a:extLst>
          </p:cNvPr>
          <p:cNvSpPr/>
          <p:nvPr/>
        </p:nvSpPr>
        <p:spPr bwMode="auto">
          <a:xfrm>
            <a:off x="10428191" y="32191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0" name="Leaf" title="Icon of a leaf">
            <a:extLst>
              <a:ext uri="{FF2B5EF4-FFF2-40B4-BE49-F238E27FC236}">
                <a16:creationId xmlns:a16="http://schemas.microsoft.com/office/drawing/2014/main" id="{F595E65D-7C12-5C3F-AB5B-8711A9A402AC}"/>
              </a:ext>
            </a:extLst>
          </p:cNvPr>
          <p:cNvSpPr>
            <a:spLocks noChangeAspect="1" noEditPoints="1"/>
          </p:cNvSpPr>
          <p:nvPr/>
        </p:nvSpPr>
        <p:spPr bwMode="auto">
          <a:xfrm>
            <a:off x="10783069" y="3515431"/>
            <a:ext cx="242926" cy="365760"/>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0F319163-4AA8-EBBB-0895-A4E6BF11F4CE}"/>
              </a:ext>
              <a:ext uri="{C183D7F6-B498-43B3-948B-1728B52AA6E4}">
                <adec:decorative xmlns:adec="http://schemas.microsoft.com/office/drawing/2017/decorative" val="1"/>
              </a:ext>
            </a:extLst>
          </p:cNvPr>
          <p:cNvSpPr/>
          <p:nvPr/>
        </p:nvSpPr>
        <p:spPr bwMode="auto">
          <a:xfrm>
            <a:off x="5940167" y="527806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5" name="people_3" title="Icon of a person surrounded by brackets">
            <a:extLst>
              <a:ext uri="{FF2B5EF4-FFF2-40B4-BE49-F238E27FC236}">
                <a16:creationId xmlns:a16="http://schemas.microsoft.com/office/drawing/2014/main" id="{DD7456B9-7030-61D2-5BA6-F7893B9FDFA7}"/>
              </a:ext>
            </a:extLst>
          </p:cNvPr>
          <p:cNvSpPr>
            <a:spLocks noChangeAspect="1" noEditPoints="1"/>
          </p:cNvSpPr>
          <p:nvPr/>
        </p:nvSpPr>
        <p:spPr bwMode="auto">
          <a:xfrm>
            <a:off x="6237925" y="5574369"/>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502043" cy="1508105"/>
          </a:xfrm>
        </p:spPr>
        <p:txBody>
          <a:bodyPr/>
          <a:lstStyle/>
          <a:p>
            <a:r>
              <a:rPr lang="en-US" sz="2400"/>
              <a:t>Get more done and accelerate time to insights with Copilot in Microsoft Fabric</a:t>
            </a:r>
            <a:endParaRPr lang="en-US" sz="2600">
              <a:ea typeface="+mj-lt"/>
              <a:cs typeface="+mj-lt"/>
            </a:endParaRPr>
          </a:p>
          <a:p>
            <a:endParaRPr lang="en-US" sz="2600">
              <a:ea typeface="+mj-lt"/>
              <a:cs typeface="+mj-lt"/>
            </a:endParaRP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199" y="1619173"/>
            <a:ext cx="5663403" cy="4524036"/>
          </a:xfrm>
        </p:spPr>
        <p:txBody>
          <a:bodyPr vert="horz" wrap="square" lIns="0" tIns="0" rIns="0" bIns="0" rtlCol="0" anchor="t">
            <a:noAutofit/>
          </a:bodyPr>
          <a:lstStyle/>
          <a:p>
            <a:endParaRPr lang="en-US" sz="1600">
              <a:cs typeface="Segoe UI"/>
            </a:endParaRPr>
          </a:p>
          <a:p>
            <a:pPr marL="342900" indent="-342900">
              <a:spcAft>
                <a:spcPts val="1500"/>
              </a:spcAft>
              <a:buFont typeface="Arial" panose="020B0604020202020204" pitchFamily="34" charset="0"/>
              <a:buChar char="•"/>
            </a:pPr>
            <a:r>
              <a:rPr lang="en-US" sz="1600"/>
              <a:t>Turn your words into dataflows and data pipelines so you can intelligently integrate data from anywhere</a:t>
            </a:r>
          </a:p>
          <a:p>
            <a:pPr marL="342900" indent="-342900">
              <a:spcAft>
                <a:spcPts val="1500"/>
              </a:spcAft>
              <a:buFont typeface="Arial" panose="020B0604020202020204" pitchFamily="34" charset="0"/>
              <a:buChar char="•"/>
            </a:pPr>
            <a:r>
              <a:rPr lang="en-US" sz="1600"/>
              <a:t>Get suggestions for code and entire functions in real-time</a:t>
            </a:r>
          </a:p>
          <a:p>
            <a:pPr marL="342900" indent="-342900">
              <a:spcAft>
                <a:spcPts val="1500"/>
              </a:spcAft>
              <a:buFont typeface="Arial" panose="020B0604020202020204" pitchFamily="34" charset="0"/>
              <a:buChar char="•"/>
            </a:pPr>
            <a:r>
              <a:rPr lang="en-US" sz="1600"/>
              <a:t>Get a guided machine learning model creation experience to unlock more insights in your data.</a:t>
            </a:r>
          </a:p>
          <a:p>
            <a:pPr marL="342900" indent="-342900">
              <a:spcAft>
                <a:spcPts val="1500"/>
              </a:spcAft>
              <a:buFont typeface="Arial" panose="020B0604020202020204" pitchFamily="34" charset="0"/>
              <a:buChar char="•"/>
            </a:pPr>
            <a:r>
              <a:rPr lang="en-US" sz="1600"/>
              <a:t>Create and tailor Power BI reports in seconds, generate DAX calculations, create narrative summaries, and ask questions about your data</a:t>
            </a:r>
          </a:p>
          <a:p>
            <a:pPr marL="342900" indent="-342900">
              <a:spcAft>
                <a:spcPts val="1500"/>
              </a:spcAft>
              <a:buFont typeface="Arial" panose="020B0604020202020204" pitchFamily="34" charset="0"/>
              <a:buChar char="•"/>
            </a:pPr>
            <a:r>
              <a:rPr lang="en-US" sz="1600"/>
              <a:t>Even create your own conversational experiences that combine Azure Open AI models and your organization's data and publish as plug-ins. </a:t>
            </a:r>
          </a:p>
          <a:p>
            <a:pPr marL="342900" indent="-342900">
              <a:spcAft>
                <a:spcPts val="1500"/>
              </a:spcAft>
              <a:buFont typeface="Arial" panose="020B0604020202020204" pitchFamily="34" charset="0"/>
              <a:buChar char="•"/>
            </a:pPr>
            <a:r>
              <a:rPr lang="en-US" sz="1600"/>
              <a:t>Most importantly, Microsoft Cloud runs on trust which means your data always remains your data</a:t>
            </a:r>
          </a:p>
        </p:txBody>
      </p:sp>
    </p:spTree>
    <p:extLst>
      <p:ext uri="{BB962C8B-B14F-4D97-AF65-F5344CB8AC3E}">
        <p14:creationId xmlns:p14="http://schemas.microsoft.com/office/powerpoint/2010/main" val="1893225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D88D86D6-CA40-8151-B82B-0A7CDA39A3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4449425"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algn="l"/>
            <a:r>
              <a:rPr lang="en-US" sz="50000" b="1" i="0">
                <a:solidFill>
                  <a:srgbClr val="117865"/>
                </a:solidFill>
                <a:latin typeface="Segoe UI" panose="020B0502040204020203" pitchFamily="34" charset="0"/>
                <a:cs typeface="Segoe UI" panose="020B0502040204020203" pitchFamily="34" charset="0"/>
              </a:rPr>
              <a:t>2</a:t>
            </a: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3960091"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Workshop Overview</a:t>
            </a:r>
          </a:p>
        </p:txBody>
      </p:sp>
    </p:spTree>
    <p:extLst>
      <p:ext uri="{BB962C8B-B14F-4D97-AF65-F5344CB8AC3E}">
        <p14:creationId xmlns:p14="http://schemas.microsoft.com/office/powerpoint/2010/main" val="13477893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10EC-99D0-39D7-C01C-7DD28E416D5D}"/>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4959CF0C-F6D2-1C64-E36A-422BD32C492A}"/>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86C84D95-D093-7840-0324-F48099266E1F}"/>
              </a:ext>
            </a:extLst>
          </p:cNvPr>
          <p:cNvSpPr>
            <a:spLocks noGrp="1"/>
          </p:cNvSpPr>
          <p:nvPr>
            <p:ph type="title"/>
          </p:nvPr>
        </p:nvSpPr>
        <p:spPr/>
        <p:txBody>
          <a:bodyPr/>
          <a:lstStyle/>
          <a:p>
            <a:r>
              <a:rPr lang="en-US" dirty="0"/>
              <a:t>Workshop Schedule – All Day Workshop</a:t>
            </a:r>
          </a:p>
        </p:txBody>
      </p:sp>
      <p:graphicFrame>
        <p:nvGraphicFramePr>
          <p:cNvPr id="4" name="Content Placeholder 3">
            <a:extLst>
              <a:ext uri="{FF2B5EF4-FFF2-40B4-BE49-F238E27FC236}">
                <a16:creationId xmlns:a16="http://schemas.microsoft.com/office/drawing/2014/main" id="{34432E0C-BC45-647A-EA0F-B488BCC1925E}"/>
              </a:ext>
            </a:extLst>
          </p:cNvPr>
          <p:cNvGraphicFramePr>
            <a:graphicFrameLocks noGrp="1"/>
          </p:cNvGraphicFramePr>
          <p:nvPr>
            <p:ph sz="quarter" idx="10"/>
            <p:extLst>
              <p:ext uri="{D42A27DB-BD31-4B8C-83A1-F6EECF244321}">
                <p14:modId xmlns:p14="http://schemas.microsoft.com/office/powerpoint/2010/main" val="2823391475"/>
              </p:ext>
            </p:extLst>
          </p:nvPr>
        </p:nvGraphicFramePr>
        <p:xfrm>
          <a:off x="427717" y="1162173"/>
          <a:ext cx="5721795" cy="5315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4481481"/>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Karynn Jennings</DisplayName>
        <AccountId>57</AccountId>
        <AccountType/>
      </UserInfo>
      <UserInfo>
        <DisplayName>SharingLinks.e4567d63-8ae0-4b2f-aa05-dc7089b16685.Flexible.deb6eb81-cae5-4bb3-89d1-58465aeb3668</DisplayName>
        <AccountId>739</AccountId>
        <AccountType/>
      </UserInfo>
      <UserInfo>
        <DisplayName>Jeffrey Whang</DisplayName>
        <AccountId>701</AccountId>
        <AccountType/>
      </UserInfo>
      <UserInfo>
        <DisplayName>Nestor Pena Jr</DisplayName>
        <AccountId>20</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FE879918-6332-4223-A3BB-EB0990350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3.xml><?xml version="1.0" encoding="utf-8"?>
<ds:datastoreItem xmlns:ds="http://schemas.openxmlformats.org/officeDocument/2006/customXml" ds:itemID="{561B1131-15CA-429C-B875-56F79CD6C674}">
  <ds:schemaRefs>
    <ds:schemaRef ds:uri="http://schemas.microsoft.com/office/2006/documentManagement/types"/>
    <ds:schemaRef ds:uri="http://purl.org/dc/terms/"/>
    <ds:schemaRef ds:uri="http://schemas.microsoft.com/sharepoint/v3"/>
    <ds:schemaRef ds:uri="http://purl.org/dc/dcmitype/"/>
    <ds:schemaRef ds:uri="http://www.w3.org/XML/1998/namespace"/>
    <ds:schemaRef ds:uri="http://schemas.microsoft.com/office/2006/metadata/properties"/>
    <ds:schemaRef ds:uri="b1c3d6fc-5689-40cc-899d-3b916b4ff5bf"/>
    <ds:schemaRef ds:uri="http://purl.org/dc/elements/1.1/"/>
    <ds:schemaRef ds:uri="http://schemas.microsoft.com/office/infopath/2007/PartnerControls"/>
    <ds:schemaRef ds:uri="http://schemas.openxmlformats.org/package/2006/metadata/core-properties"/>
    <ds:schemaRef ds:uri="230e9df3-be65-4c73-a93b-d1236ebd677e"/>
    <ds:schemaRef ds:uri="07c5dfa0-33a3-47dd-bfb7-87fb96739115"/>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468</TotalTime>
  <Words>2786</Words>
  <Application>Microsoft Office PowerPoint</Application>
  <PresentationFormat>Widescreen</PresentationFormat>
  <Paragraphs>277</Paragraphs>
  <Slides>22</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vt:lpstr>
      <vt:lpstr>Calibri</vt:lpstr>
      <vt:lpstr>Consolas</vt:lpstr>
      <vt:lpstr>Segoe UI</vt:lpstr>
      <vt:lpstr>Segoe UI Light</vt:lpstr>
      <vt:lpstr>Segoe UI Semibold</vt:lpstr>
      <vt:lpstr>Times New Roman</vt:lpstr>
      <vt:lpstr>Wingdings</vt:lpstr>
      <vt:lpstr>PowerPlatform_Toolkit_Blue</vt:lpstr>
      <vt:lpstr>4_White Template</vt:lpstr>
      <vt:lpstr>Microsoft Fabric  Real-time Analytics end-to-end workshop</vt:lpstr>
      <vt:lpstr>CONTENTS</vt:lpstr>
      <vt:lpstr>Microsoft Fabric Overview</vt:lpstr>
      <vt:lpstr>Introducing Microsoft Fabric</vt:lpstr>
      <vt:lpstr>Microsoft Fabric does it all—in a unified solution</vt:lpstr>
      <vt:lpstr>Empower your data professionals to move faster and unlock more value from your data</vt:lpstr>
      <vt:lpstr>Get more done and accelerate time to insights with Copilot in Microsoft Fabric </vt:lpstr>
      <vt:lpstr>Workshop Overview</vt:lpstr>
      <vt:lpstr>Workshop Schedule – All Day Workshop</vt:lpstr>
      <vt:lpstr>Workshop Schedule – Half Day Workshop</vt:lpstr>
      <vt:lpstr>Workshop Schedule – 3 Day Lunch &amp; Learn</vt:lpstr>
      <vt:lpstr>Scenario Overview</vt:lpstr>
      <vt:lpstr>Module 0 – Introduction &amp; Setup</vt:lpstr>
      <vt:lpstr>Module 1 – KQL Database Setup</vt:lpstr>
      <vt:lpstr>Module 2 – KQL Querysets</vt:lpstr>
      <vt:lpstr>Module 3 – Reports in Power BI</vt:lpstr>
      <vt:lpstr>Module 4 – Data Activator</vt:lpstr>
      <vt:lpstr>Module 5 – Data Warehouse</vt:lpstr>
      <vt:lpstr>Module 6 – Data Lakehouse</vt:lpstr>
      <vt:lpstr>Module 7 – Data Science</vt:lpstr>
      <vt:lpstr>Wrap-up</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Lucas Svaren (24 Seven Topco, LLC)</dc:creator>
  <cp:keywords/>
  <dc:description/>
  <cp:lastModifiedBy>Brian Hitney</cp:lastModifiedBy>
  <cp:revision>4</cp:revision>
  <dcterms:created xsi:type="dcterms:W3CDTF">2022-06-27T21:05:21Z</dcterms:created>
  <dcterms:modified xsi:type="dcterms:W3CDTF">2024-01-15T05:13:29Z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0x010100B3E85BF5E8D96146B48E543913FF9624</vt:lpwstr>
  </property>
  <property fmtid="{D5CDD505-2E9C-101B-9397-08002B2CF9AE}" pid="3" name="MediaServiceImageTags">
    <vt:lpwstr/>
  </property>
</Properties>
</file>